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Minerały ilaste w rejonie Mawrth Vallis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uahirise.org/pl/ESP_023422_2000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Mawrth Vallis, jedna z najstarszych dolin na Czerwonej Planecie, była (nie bez przyczyny) jedną z 4 finalnych kandydatów na miejsce lądowania dla łazika Mars Science Laboratory. Przyczyną tą były znajdują się tam minerały ilaste, powstałe najprawdopodobniej w obecności wody.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