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PSP_007917_1650.jpg" descr="PSP_007917_16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Op basis van de plaats waar de lagen aan het licht komen, kunnen we vaststellen dat de donkere lagen het eerst zijn gevormd en de lichte lagen daarna. De lichte lagen zijn mogelijk afgezet toen de slenk vol water stond, terwijl de donkere lagen oudere lavastromen zouden kunnen zijn."/>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Op basis van de plaats waar de lagen aan het licht komen, kunnen we vaststellen dat de donkere lagen het eerst zijn gevormd en de lichte lagen daarna. De lichte lagen zijn mogelijk afgezet toen de slenk vol water stond, terwijl de donkere lagen oudere lavastromen zouden kunnen zijn.</a:t>
            </a:r>
          </a:p>
        </p:txBody>
      </p:sp>
      <p:sp>
        <p:nvSpPr>
          <p:cNvPr id="131" name="Lagen langs een kuil in Coprates Catena"/>
          <p:cNvSpPr txBox="1"/>
          <p:nvPr/>
        </p:nvSpPr>
        <p:spPr>
          <a:xfrm>
            <a:off x="542925" y="6699787"/>
            <a:ext cx="11773645"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3200">
                <a:solidFill>
                  <a:srgbClr val="941100"/>
                </a:solidFill>
                <a:latin typeface="Helvetica"/>
                <a:ea typeface="Helvetica"/>
                <a:cs typeface="Helvetica"/>
                <a:sym typeface="Helvetica"/>
              </a:defRPr>
            </a:lvl1pPr>
          </a:lstStyle>
          <a:p>
            <a:pPr/>
            <a:r>
              <a:t>Lagen langs een kuil in Coprates Catena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nl/PSP_007917_1650"/>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uahirise.org/nl/PSP_007917_1650</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