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701_1430.jpg" descr="ESP_054701_14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De Hale krater is een grote inslagkrater (meer dan 100 kilometer) met een reeks interessante verschijnselen, zoals actieve geulen, actieve herhaalde hellingstrepen en een grote hoeveelheid ijzige ejecta-stromen. Ook zijn er diverse (kleurrijke) stukken bodemgesteente zichtbaar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 Hale krater is een grote inslagkrater (meer dan 100 kilometer) met een reeks interessante verschijnselen, zoals actieve geulen, actieve herhaalde hellingstrepen en een grote hoeveelheid ijzige ejecta-stromen. Ook zijn er diverse (kleurrijke) stukken bodemgesteente zichtbaar. (NASA/JPL/University of Arizona)</a:t>
            </a:r>
          </a:p>
        </p:txBody>
      </p:sp>
      <p:sp>
        <p:nvSpPr>
          <p:cNvPr id="131" name="Bodemgesteente aan het oppervlak in de rand van de Hale krater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Bodemgesteente aan het oppervlak in de rand van de Hale krater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nl/ESP_054701_143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uahirise.org/nl/ESP_054701_1430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