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Line"/>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Body Level One…"/>
          <p:cNvSpPr txBox="1"/>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i="1" sz="4800">
                <a:solidFill>
                  <a:srgbClr val="747676"/>
                </a:solidFill>
              </a:defRPr>
            </a:lvl1pPr>
            <a:lvl2pPr marL="0" indent="228600" algn="ctr">
              <a:lnSpc>
                <a:spcPct val="70000"/>
              </a:lnSpc>
              <a:spcBef>
                <a:spcPts val="0"/>
              </a:spcBef>
              <a:buSzTx/>
              <a:buFontTx/>
              <a:buNone/>
              <a:defRPr i="1" sz="4800">
                <a:solidFill>
                  <a:srgbClr val="747676"/>
                </a:solidFill>
              </a:defRPr>
            </a:lvl2pPr>
            <a:lvl3pPr marL="0" indent="457200" algn="ctr">
              <a:lnSpc>
                <a:spcPct val="70000"/>
              </a:lnSpc>
              <a:spcBef>
                <a:spcPts val="0"/>
              </a:spcBef>
              <a:buSzTx/>
              <a:buFontTx/>
              <a:buNone/>
              <a:defRPr i="1" sz="4800">
                <a:solidFill>
                  <a:srgbClr val="747676"/>
                </a:solidFill>
              </a:defRPr>
            </a:lvl3pPr>
            <a:lvl4pPr marL="0" indent="685800" algn="ctr">
              <a:lnSpc>
                <a:spcPct val="70000"/>
              </a:lnSpc>
              <a:spcBef>
                <a:spcPts val="0"/>
              </a:spcBef>
              <a:buSzTx/>
              <a:buFontTx/>
              <a:buNone/>
              <a:defRPr i="1" sz="4800">
                <a:solidFill>
                  <a:srgbClr val="747676"/>
                </a:solidFill>
              </a:defRPr>
            </a:lvl4pPr>
            <a:lvl5pPr marL="0" indent="914400" algn="ctr">
              <a:lnSpc>
                <a:spcPct val="70000"/>
              </a:lnSpc>
              <a:spcBef>
                <a:spcPts val="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Rectangle"/>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Line"/>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Body Level One…"/>
          <p:cNvSpPr txBox="1"/>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lide Number"/>
          <p:cNvSpPr txBox="1"/>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41" name="Image"/>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Line"/>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Title Text"/>
          <p:cNvSpPr txBox="1"/>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Body Level One…"/>
          <p:cNvSpPr txBox="1"/>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2"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Title Text"/>
          <p:cNvSpPr txBox="1"/>
          <p:nvPr>
            <p:ph type="title"/>
          </p:nvPr>
        </p:nvSpPr>
        <p:spPr>
          <a:prstGeom prst="rect">
            <a:avLst/>
          </a:prstGeom>
        </p:spPr>
        <p:txBody>
          <a:bodyPr/>
          <a:lstStyle/>
          <a:p>
            <a:pPr/>
            <a:r>
              <a:t>Title Text</a:t>
            </a: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1"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Title Text"/>
          <p:cNvSpPr txBox="1"/>
          <p:nvPr>
            <p:ph type="title"/>
          </p:nvPr>
        </p:nvSpPr>
        <p:spPr>
          <a:prstGeom prst="rect">
            <a:avLst/>
          </a:prstGeom>
        </p:spPr>
        <p:txBody>
          <a:bodyPr/>
          <a:lstStyle/>
          <a:p>
            <a:pPr/>
            <a:r>
              <a:t>Title Text</a:t>
            </a:r>
          </a:p>
        </p:txBody>
      </p:sp>
      <p:sp>
        <p:nvSpPr>
          <p:cNvPr id="6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71" name="Image"/>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Line"/>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Title Text"/>
          <p:cNvSpPr txBox="1"/>
          <p:nvPr>
            <p:ph type="title"/>
          </p:nvPr>
        </p:nvSpPr>
        <p:spPr>
          <a:xfrm>
            <a:off x="7023100" y="723900"/>
            <a:ext cx="5397500" cy="723900"/>
          </a:xfrm>
          <a:prstGeom prst="rect">
            <a:avLst/>
          </a:prstGeom>
        </p:spPr>
        <p:txBody>
          <a:bodyPr/>
          <a:lstStyle/>
          <a:p>
            <a:pPr/>
            <a:r>
              <a:t>Title Text</a:t>
            </a:r>
          </a:p>
        </p:txBody>
      </p:sp>
      <p:sp>
        <p:nvSpPr>
          <p:cNvPr id="74" name="Body Level One…"/>
          <p:cNvSpPr txBox="1"/>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8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90" name="Image"/>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Image"/>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Image"/>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Body Level One…"/>
          <p:cNvSpPr txBox="1"/>
          <p:nvPr>
            <p:ph type="body" sz="quarter" idx="1"/>
          </p:nvPr>
        </p:nvSpPr>
        <p:spPr>
          <a:xfrm>
            <a:off x="571500" y="8051800"/>
            <a:ext cx="11861800" cy="1333500"/>
          </a:xfrm>
          <a:prstGeom prst="rect">
            <a:avLst/>
          </a:prstGeom>
        </p:spPr>
        <p:txBody>
          <a:bodyPr/>
          <a:lstStyle>
            <a:lvl1pPr marL="0" indent="0">
              <a:spcBef>
                <a:spcPts val="1400"/>
              </a:spcBef>
              <a:buSzTx/>
              <a:buFontTx/>
              <a:buNone/>
              <a:defRPr i="1" spc="28" sz="2800"/>
            </a:lvl1pPr>
            <a:lvl2pPr marL="0" indent="228600">
              <a:spcBef>
                <a:spcPts val="1400"/>
              </a:spcBef>
              <a:buSzTx/>
              <a:buFontTx/>
              <a:buNone/>
              <a:defRPr i="1" spc="28" sz="2800"/>
            </a:lvl2pPr>
            <a:lvl3pPr marL="0" indent="457200">
              <a:spcBef>
                <a:spcPts val="1400"/>
              </a:spcBef>
              <a:buSzTx/>
              <a:buFontTx/>
              <a:buNone/>
              <a:defRPr i="1" spc="28" sz="2800"/>
            </a:lvl3pPr>
            <a:lvl4pPr marL="0" indent="685800">
              <a:spcBef>
                <a:spcPts val="1400"/>
              </a:spcBef>
              <a:buSzTx/>
              <a:buFontTx/>
              <a:buNone/>
              <a:defRPr i="1" spc="28" sz="2800"/>
            </a:lvl4pPr>
            <a:lvl5pPr marL="0" indent="914400">
              <a:spcBef>
                <a:spcPts val="1400"/>
              </a:spcBef>
              <a:buSzTx/>
              <a:buFontTx/>
              <a:buNone/>
              <a:defRPr i="1" spc="28" sz="2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i="0" spc="0" sz="21000">
                <a:solidFill>
                  <a:srgbClr val="E4E4E4"/>
                </a:solidFill>
                <a:latin typeface="Baskerville"/>
                <a:ea typeface="Baskerville"/>
                <a:cs typeface="Baskerville"/>
                <a:sym typeface="Baskerville"/>
              </a:defRPr>
            </a:lvl1pPr>
          </a:lstStyle>
          <a:p>
            <a:pPr/>
            <a:r>
              <a:t>“</a:t>
            </a:r>
          </a:p>
        </p:txBody>
      </p:sp>
      <p:sp>
        <p:nvSpPr>
          <p:cNvPr id="102" name="Type a quote here."/>
          <p:cNvSpPr txBox="1"/>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Johnny Appleseed"/>
          <p:cNvSpPr txBox="1"/>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i="1" sz="4800">
                <a:solidFill>
                  <a:srgbClr val="6B6D6D"/>
                </a:solidFill>
              </a:defRPr>
            </a:lvl1pPr>
          </a:lstStyle>
          <a:p>
            <a:pPr/>
            <a:r>
              <a:t>-Johnny Appleseed</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1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lide Number"/>
          <p:cNvSpPr txBox="1"/>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Body Level One…"/>
          <p:cNvSpPr txBox="1"/>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i="0"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8" name="ESP_053745_1915.jpg" descr="ESP_053745_1915.jp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Rectangle"/>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i="0" spc="0" sz="1200">
                <a:solidFill>
                  <a:srgbClr val="9EA09F"/>
                </a:solidFill>
                <a:latin typeface="Helvetica Light"/>
                <a:ea typeface="Helvetica Light"/>
                <a:cs typeface="Helvetica Light"/>
                <a:sym typeface="Helvetica Light"/>
              </a:defRPr>
            </a:pPr>
          </a:p>
        </p:txBody>
      </p:sp>
      <p:sp>
        <p:nvSpPr>
          <p:cNvPr id="130" name="De nieuwe krater en zijn ejecta vertonen duidelijke kleurpatronen. Wanneer de kleuren over enkele tientallen jaren zijn vervaagd, zal deze nieuwe krater nog steeds te onderscheiden zijn van andere secundaire kraters doordat hij een grotere diepte heeft in verhouding tot zijn diameter. (NASA/JPL/University of Arizona)"/>
          <p:cNvSpPr txBox="1"/>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i="0" spc="-36" sz="1800">
                <a:solidFill>
                  <a:srgbClr val="000000"/>
                </a:solidFill>
                <a:latin typeface="Helvetica"/>
                <a:ea typeface="Helvetica"/>
                <a:cs typeface="Helvetica"/>
                <a:sym typeface="Helvetica"/>
              </a:defRPr>
            </a:lvl1pPr>
          </a:lstStyle>
          <a:p>
            <a:pPr/>
            <a:r>
              <a:t>De nieuwe krater en zijn ejecta vertonen duidelijke kleurpatronen. Wanneer de kleuren over enkele tientallen jaren zijn vervaagd, zal deze nieuwe krater nog steeds te onderscheiden zijn van andere secundaire kraters doordat hij een grotere diepte heeft in verhouding tot zijn diameter. (NASA/JPL/University of Arizona)</a:t>
            </a:r>
          </a:p>
        </p:txBody>
      </p:sp>
      <p:sp>
        <p:nvSpPr>
          <p:cNvPr id="131" name="Een nieuwe inslagkrater"/>
          <p:cNvSpPr txBox="1"/>
          <p:nvPr/>
        </p:nvSpPr>
        <p:spPr>
          <a:xfrm>
            <a:off x="542925" y="6699787"/>
            <a:ext cx="11298734"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i="0" spc="0" sz="2900">
                <a:solidFill>
                  <a:srgbClr val="941100"/>
                </a:solidFill>
                <a:latin typeface="Helvetica"/>
                <a:ea typeface="Helvetica"/>
                <a:cs typeface="Helvetica"/>
                <a:sym typeface="Helvetica"/>
              </a:defRPr>
            </a:lvl1pPr>
          </a:lstStyle>
          <a:p>
            <a:pPr/>
            <a:r>
              <a:t>Een nieuwe inslagkrater</a:t>
            </a:r>
          </a:p>
        </p:txBody>
      </p:sp>
      <p:pic>
        <p:nvPicPr>
          <p:cNvPr id="132" name="hiflyer-logo.png" descr="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uahirise.org/nl/ESP_053745_1915"/>
          <p:cNvSpPr txBox="1"/>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i="0" spc="0" sz="1600">
                <a:solidFill>
                  <a:srgbClr val="000000"/>
                </a:solidFill>
                <a:latin typeface="Helvetica"/>
                <a:ea typeface="Helvetica"/>
                <a:cs typeface="Helvetica"/>
                <a:sym typeface="Helvetica"/>
              </a:defRPr>
            </a:lvl1pPr>
          </a:lstStyle>
          <a:p>
            <a:pPr/>
            <a:r>
              <a:t>uahirise.org/nl/ESP_053745_1915</a:t>
            </a:r>
          </a:p>
        </p:txBody>
      </p:sp>
      <p:pic>
        <p:nvPicPr>
          <p:cNvPr id="134" name="image3.png" descr="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