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Deze opname van het noordelijk deel van Meridiani Planum toont breuklijnen die hebben geleid tot verschuivingen in gelaagde afzettingen. Sommige van deze breuklijnen hebben een gladde breuk in de lagen veroorzaakt, met verplaatsing en verschuiving van individuele beddingen."/>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Deze opname van het noordelijk deel van Meridiani Planum toont breuklijnen die hebben geleid tot verschuivingen in gelaagde afzettingen. Sommige van deze breuklijnen hebben een gladde breuk in de lagen veroorzaakt, met verplaatsing en verschuiving van individuele beddingen. </a:t>
            </a:r>
          </a:p>
        </p:txBody>
      </p:sp>
      <p:sp>
        <p:nvSpPr>
          <p:cNvPr id="131" name="Breuklijnen op Mars"/>
          <p:cNvSpPr txBox="1"/>
          <p:nvPr/>
        </p:nvSpPr>
        <p:spPr>
          <a:xfrm>
            <a:off x="542925" y="6699787"/>
            <a:ext cx="12183121"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Breuklijnen op Mars</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nl/ESP_052893_183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uahirise.org/nl/ESP_052893_1835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