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Gigas Sulci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uahirise.org/nl/ESP_040661_1890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Een sulcus (meervoud sulci) wordt omschreven als “vrijwel parallelle groeven en richels”. Het is een zuiver beschrijvende term voor landvormen die allerlei verschillende ontstaansredenen kunnen hebben.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