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g"/>
  <Default Extension="png" ContentType="image/png"/>
  <Default Extension="bmp" ContentType="image/bmp"/>
  <Default Extension="gif" ContentType="image/gif"/>
  <Default Extension="tif" ContentType="image/tif"/>
  <Default Extension="pdf" ContentType="application/pdf"/>
  <Default Extension="mov" ContentType="application/movie"/>
  <Default Extension="vml" ContentType="application/vnd.openxmlformats-officedocument.vmlDrawing"/>
  <Default Extension="xlsx" ContentType="application/vnd.openxmlformats-officedocument.spreadsheetml.sheet"/>
  <Override PartName="/docProps/core.xml" ContentType="application/vnd.openxmlformats-package.core-properties+xml"/>
  <Override PartName="/docProps/app.xml" ContentType="application/vnd.openxmlformats-officedocument.extended-properties+xml"/>
  <Override PartName="/ppt/presentation.xml" ContentType="application/vnd.openxmlformats-officedocument.presentationml.presentation.main+xml"/>
  <Override PartName="/ppt/presProps.xml" ContentType="application/vnd.openxmlformats-officedocument.presentationml.presProps+xml"/>
  <Override PartName="/ppt/viewProps.xml" ContentType="application/vnd.openxmlformats-officedocument.presentationml.viewProps+xml"/>
  <Override PartName="/ppt/commentAuthors.xml" ContentType="application/vnd.openxmlformats-officedocument.presentationml.commentAuthors+xml"/>
  <Override PartName="/ppt/tableStyles.xml" ContentType="application/vnd.openxmlformats-officedocument.presentationml.tableStyles+xml"/>
  <Override PartName="/ppt/slideMasters/slideMaster1.xml" ContentType="application/vnd.openxmlformats-officedocument.presentationml.slideMaster+xml"/>
  <Override PartName="/ppt/theme/theme1.xml" ContentType="application/vnd.openxmlformats-officedocument.theme+xml"/>
  <Override PartName="/ppt/notesMasters/notesMaster1.xml" ContentType="application/vnd.openxmlformats-officedocument.presentationml.notesMaster+xml"/>
  <Override PartName="/ppt/slides/slide1.xml" ContentType="application/vnd.openxmlformats-officedocument.presentationml.slide+xml"/>
  <Override PartName="/ppt/media/image1.jpeg" ContentType="image/jpeg"/>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theme/theme2.xml" ContentType="application/vnd.openxmlformats-officedocument.theme+xml"/>
</Types>
</file>

<file path=_rels/.rels><?xml version="1.0" encoding="UTF-8" standalone="yes"?><Relationships xmlns="http://schemas.openxmlformats.org/package/2006/relationships"><Relationship Id="rId1" Type="http://schemas.openxmlformats.org/package/2006/relationships/metadata/core-properties" Target="docProps/core.xml"/><Relationship Id="rId2" Type="http://schemas.openxmlformats.org/officeDocument/2006/relationships/extended-properties" Target="docProps/app.xml"/><Relationship Id="rId3"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5"/>
  </p:sldMasterIdLst>
  <p:notesMasterIdLst>
    <p:notesMasterId r:id="rId7"/>
  </p:notesMasterIdLst>
  <p:sldIdLst>
    <p:sldId id="256" r:id="rId8"/>
  </p:sldIdLst>
  <p:sldSz cx="13004800" cy="9753600"/>
  <p:notesSz cx="6858000" cy="9144000"/>
  <p:defaultTextStyle>
    <a:lvl1pPr algn="ctr" defTabSz="584200">
      <a:lnSpc>
        <a:spcPct val="120000"/>
      </a:lnSpc>
      <a:defRPr spc="-32" sz="3200">
        <a:solidFill>
          <a:srgbClr val="FCEFC5"/>
        </a:solidFill>
        <a:latin typeface="American Typewriter Light"/>
        <a:ea typeface="American Typewriter Light"/>
        <a:cs typeface="American Typewriter Light"/>
        <a:sym typeface="American Typewriter Light"/>
      </a:defRPr>
    </a:lvl1pPr>
    <a:lvl2pPr indent="342900" algn="ctr" defTabSz="584200">
      <a:lnSpc>
        <a:spcPct val="120000"/>
      </a:lnSpc>
      <a:defRPr spc="-32" sz="3200">
        <a:solidFill>
          <a:srgbClr val="FCEFC5"/>
        </a:solidFill>
        <a:latin typeface="American Typewriter Light"/>
        <a:ea typeface="American Typewriter Light"/>
        <a:cs typeface="American Typewriter Light"/>
        <a:sym typeface="American Typewriter Light"/>
      </a:defRPr>
    </a:lvl2pPr>
    <a:lvl3pPr indent="685800" algn="ctr" defTabSz="584200">
      <a:lnSpc>
        <a:spcPct val="120000"/>
      </a:lnSpc>
      <a:defRPr spc="-32" sz="3200">
        <a:solidFill>
          <a:srgbClr val="FCEFC5"/>
        </a:solidFill>
        <a:latin typeface="American Typewriter Light"/>
        <a:ea typeface="American Typewriter Light"/>
        <a:cs typeface="American Typewriter Light"/>
        <a:sym typeface="American Typewriter Light"/>
      </a:defRPr>
    </a:lvl3pPr>
    <a:lvl4pPr indent="1028700" algn="ctr" defTabSz="584200">
      <a:lnSpc>
        <a:spcPct val="120000"/>
      </a:lnSpc>
      <a:defRPr spc="-32" sz="3200">
        <a:solidFill>
          <a:srgbClr val="FCEFC5"/>
        </a:solidFill>
        <a:latin typeface="American Typewriter Light"/>
        <a:ea typeface="American Typewriter Light"/>
        <a:cs typeface="American Typewriter Light"/>
        <a:sym typeface="American Typewriter Light"/>
      </a:defRPr>
    </a:lvl4pPr>
    <a:lvl5pPr indent="1371600" algn="ctr" defTabSz="584200">
      <a:lnSpc>
        <a:spcPct val="120000"/>
      </a:lnSpc>
      <a:defRPr spc="-32" sz="3200">
        <a:solidFill>
          <a:srgbClr val="FCEFC5"/>
        </a:solidFill>
        <a:latin typeface="American Typewriter Light"/>
        <a:ea typeface="American Typewriter Light"/>
        <a:cs typeface="American Typewriter Light"/>
        <a:sym typeface="American Typewriter Light"/>
      </a:defRPr>
    </a:lvl5pPr>
    <a:lvl6pPr indent="1714500" algn="ctr" defTabSz="584200">
      <a:lnSpc>
        <a:spcPct val="120000"/>
      </a:lnSpc>
      <a:defRPr spc="-32" sz="3200">
        <a:solidFill>
          <a:srgbClr val="FCEFC5"/>
        </a:solidFill>
        <a:latin typeface="American Typewriter Light"/>
        <a:ea typeface="American Typewriter Light"/>
        <a:cs typeface="American Typewriter Light"/>
        <a:sym typeface="American Typewriter Light"/>
      </a:defRPr>
    </a:lvl6pPr>
    <a:lvl7pPr indent="2057400" algn="ctr" defTabSz="584200">
      <a:lnSpc>
        <a:spcPct val="120000"/>
      </a:lnSpc>
      <a:defRPr spc="-32" sz="3200">
        <a:solidFill>
          <a:srgbClr val="FCEFC5"/>
        </a:solidFill>
        <a:latin typeface="American Typewriter Light"/>
        <a:ea typeface="American Typewriter Light"/>
        <a:cs typeface="American Typewriter Light"/>
        <a:sym typeface="American Typewriter Light"/>
      </a:defRPr>
    </a:lvl7pPr>
    <a:lvl8pPr indent="2400300" algn="ctr" defTabSz="584200">
      <a:lnSpc>
        <a:spcPct val="120000"/>
      </a:lnSpc>
      <a:defRPr spc="-32" sz="3200">
        <a:solidFill>
          <a:srgbClr val="FCEFC5"/>
        </a:solidFill>
        <a:latin typeface="American Typewriter Light"/>
        <a:ea typeface="American Typewriter Light"/>
        <a:cs typeface="American Typewriter Light"/>
        <a:sym typeface="American Typewriter Light"/>
      </a:defRPr>
    </a:lvl8pPr>
    <a:lvl9pPr indent="2743200" algn="ctr" defTabSz="584200">
      <a:lnSpc>
        <a:spcPct val="120000"/>
      </a:lnSpc>
      <a:defRPr spc="-32" sz="3200">
        <a:solidFill>
          <a:srgbClr val="FCEFC5"/>
        </a:solidFill>
        <a:latin typeface="American Typewriter Light"/>
        <a:ea typeface="American Typewriter Light"/>
        <a:cs typeface="American Typewriter Light"/>
        <a:sym typeface="American Typewriter Light"/>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file>

<file path=ppt/presProps.xml><?xml version="1.0" encoding="utf-8"?>
<p:presentationPr xmlns:a="http://schemas.openxmlformats.org/drawingml/2006/main" xmlns:r="http://schemas.openxmlformats.org/officeDocument/2006/relationships" xmlns:p="http://schemas.openxmlformats.org/presentationml/2006/main">
  <p:showPr loop="0"/>
</p:presentationPr>
</file>

<file path=ppt/tableStyles.xml><?xml version="1.0" encoding="utf-8"?>
<a:tblStyleLst xmlns:a="http://schemas.openxmlformats.org/drawingml/2006/main" xmlns:r="http://schemas.openxmlformats.org/officeDocument/2006/relationships" def="{5940675A-B579-460E-94D1-54222C63F5DA}">
  <a:tblStyle styleId="{8F44A2F1-9E1F-4B54-A3A2-5F16C0AD49E2}" styleName="">
    <a:tblBg/>
    <a:wholeTbl>
      <a:tcTxStyle b="off" i="off">
        <a:font>
          <a:latin typeface="American Typewriter Light"/>
          <a:ea typeface="American Typewriter Light"/>
          <a:cs typeface="American Typewriter Light"/>
        </a:font>
        <a:srgbClr val="FCEFC5"/>
      </a:tcTxStyle>
      <a:tcStyle>
        <a:tcBdr>
          <a:left>
            <a:ln w="6350" cap="flat">
              <a:solidFill>
                <a:srgbClr val="FCEFC5"/>
              </a:solidFill>
              <a:custDash>
                <a:ds d="600000" sp="600000"/>
              </a:custDash>
              <a:miter lim="400000"/>
            </a:ln>
          </a:left>
          <a:right>
            <a:ln w="6350" cap="flat">
              <a:solidFill>
                <a:srgbClr val="FCEFC5"/>
              </a:solidFill>
              <a:custDash>
                <a:ds d="600000" sp="600000"/>
              </a:custDash>
              <a:miter lim="400000"/>
            </a:ln>
          </a:right>
          <a:top>
            <a:ln w="6350" cap="flat">
              <a:solidFill>
                <a:srgbClr val="FCEFC5"/>
              </a:solidFill>
              <a:custDash>
                <a:ds d="600000" sp="600000"/>
              </a:custDash>
              <a:miter lim="400000"/>
            </a:ln>
          </a:top>
          <a:bottom>
            <a:ln w="6350" cap="flat">
              <a:solidFill>
                <a:srgbClr val="FCEFC5"/>
              </a:solidFill>
              <a:custDash>
                <a:ds d="600000" sp="600000"/>
              </a:custDash>
              <a:miter lim="400000"/>
            </a:ln>
          </a:bottom>
          <a:insideH>
            <a:ln w="6350" cap="flat">
              <a:solidFill>
                <a:srgbClr val="FCEFC5"/>
              </a:solidFill>
              <a:custDash>
                <a:ds d="600000" sp="600000"/>
              </a:custDash>
              <a:miter lim="400000"/>
            </a:ln>
          </a:insideH>
          <a:insideV>
            <a:ln w="6350" cap="flat">
              <a:solidFill>
                <a:srgbClr val="FCEFC5"/>
              </a:solidFill>
              <a:custDash>
                <a:ds d="600000" sp="600000"/>
              </a:custDash>
              <a:miter lim="400000"/>
            </a:ln>
          </a:insideV>
        </a:tcBdr>
        <a:fill>
          <a:noFill/>
        </a:fill>
      </a:tcStyle>
    </a:wholeTbl>
    <a:band2H>
      <a:tcTxStyle b="def" i="def"/>
      <a:tcStyle>
        <a:tcBdr/>
        <a:fill>
          <a:solidFill>
            <a:srgbClr val="AFAFAF">
              <a:alpha val="20000"/>
            </a:srgbClr>
          </a:solidFill>
        </a:fill>
      </a:tcStyle>
    </a:band2H>
    <a:firstCol>
      <a:tcTxStyle b="on" i="off">
        <a:font>
          <a:latin typeface="American Typewriter"/>
          <a:ea typeface="American Typewriter"/>
          <a:cs typeface="American Typewriter"/>
        </a:font>
        <a:srgbClr val="3F0301">
          <a:alpha val="75000"/>
        </a:srgbClr>
      </a:tcTxStyle>
      <a:tcStyle>
        <a:tcBdr>
          <a:left>
            <a:ln w="12700" cap="flat">
              <a:solidFill>
                <a:srgbClr val="C51A01"/>
              </a:solidFill>
              <a:prstDash val="solid"/>
              <a:miter lim="400000"/>
            </a:ln>
          </a:left>
          <a:right>
            <a:ln w="6350" cap="flat">
              <a:solidFill>
                <a:srgbClr val="FCEFC5"/>
              </a:solidFill>
              <a:custDash>
                <a:ds d="600000" sp="600000"/>
              </a:custDash>
              <a:miter lim="400000"/>
            </a:ln>
          </a:right>
          <a:top>
            <a:ln w="12700" cap="flat">
              <a:solidFill>
                <a:srgbClr val="C51A01"/>
              </a:solidFill>
              <a:prstDash val="solid"/>
              <a:miter lim="400000"/>
            </a:ln>
          </a:top>
          <a:bottom>
            <a:ln w="12700" cap="flat">
              <a:solidFill>
                <a:srgbClr val="C51A01"/>
              </a:solidFill>
              <a:prstDash val="solid"/>
              <a:miter lim="400000"/>
            </a:ln>
          </a:bottom>
          <a:insideH>
            <a:ln w="12700" cap="flat">
              <a:solidFill>
                <a:srgbClr val="C51A01"/>
              </a:solidFill>
              <a:prstDash val="solid"/>
              <a:miter lim="400000"/>
            </a:ln>
          </a:insideH>
          <a:insideV>
            <a:ln w="12700" cap="flat">
              <a:solidFill>
                <a:srgbClr val="C51A01"/>
              </a:solidFill>
              <a:prstDash val="solid"/>
              <a:miter lim="400000"/>
            </a:ln>
          </a:insideV>
        </a:tcBdr>
        <a:fill>
          <a:gradFill>
            <a:gsLst>
              <a:gs pos="0">
                <a:srgbClr val="BB1700"/>
              </a:gs>
              <a:gs pos="100000">
                <a:srgbClr val="7F0004"/>
              </a:gs>
            </a:gsLst>
            <a:lin ang="5400000"/>
          </a:gradFill>
        </a:fill>
      </a:tcStyle>
    </a:firstCol>
    <a:lastRow>
      <a:tcTxStyle b="on" i="off">
        <a:font>
          <a:latin typeface="American Typewriter"/>
          <a:ea typeface="American Typewriter"/>
          <a:cs typeface="American Typewriter"/>
        </a:font>
        <a:srgbClr val="3F0301">
          <a:alpha val="75000"/>
        </a:srgbClr>
      </a:tcTxStyle>
      <a:tcStyle>
        <a:tcBdr>
          <a:left>
            <a:ln w="12700" cap="flat">
              <a:solidFill>
                <a:srgbClr val="C51A01"/>
              </a:solidFill>
              <a:prstDash val="solid"/>
              <a:miter lim="400000"/>
            </a:ln>
          </a:left>
          <a:right>
            <a:ln w="12700" cap="flat">
              <a:solidFill>
                <a:srgbClr val="C51A01"/>
              </a:solidFill>
              <a:prstDash val="solid"/>
              <a:miter lim="400000"/>
            </a:ln>
          </a:right>
          <a:top>
            <a:ln w="6350" cap="flat">
              <a:solidFill>
                <a:srgbClr val="FCEFC5"/>
              </a:solidFill>
              <a:custDash>
                <a:ds d="600000" sp="600000"/>
              </a:custDash>
              <a:miter lim="400000"/>
            </a:ln>
          </a:top>
          <a:bottom>
            <a:ln w="12700" cap="flat">
              <a:solidFill>
                <a:srgbClr val="C51A01"/>
              </a:solidFill>
              <a:prstDash val="solid"/>
              <a:miter lim="400000"/>
            </a:ln>
          </a:bottom>
          <a:insideH>
            <a:ln w="12700" cap="flat">
              <a:solidFill>
                <a:srgbClr val="C51A01"/>
              </a:solidFill>
              <a:prstDash val="solid"/>
              <a:miter lim="400000"/>
            </a:ln>
          </a:insideH>
          <a:insideV>
            <a:ln w="12700" cap="flat">
              <a:solidFill>
                <a:srgbClr val="C51A01"/>
              </a:solidFill>
              <a:prstDash val="solid"/>
              <a:miter lim="400000"/>
            </a:ln>
          </a:insideV>
        </a:tcBdr>
        <a:fill>
          <a:gradFill>
            <a:gsLst>
              <a:gs pos="0">
                <a:srgbClr val="BB1700"/>
              </a:gs>
              <a:gs pos="100000">
                <a:srgbClr val="7F0004"/>
              </a:gs>
            </a:gsLst>
            <a:lin ang="5400000"/>
          </a:gradFill>
        </a:fill>
      </a:tcStyle>
    </a:lastRow>
    <a:firstRow>
      <a:tcTxStyle b="on" i="off">
        <a:font>
          <a:latin typeface="American Typewriter"/>
          <a:ea typeface="American Typewriter"/>
          <a:cs typeface="American Typewriter"/>
        </a:font>
        <a:srgbClr val="3F0301">
          <a:alpha val="75000"/>
        </a:srgbClr>
      </a:tcTxStyle>
      <a:tcStyle>
        <a:tcBdr>
          <a:left>
            <a:ln w="12700" cap="flat">
              <a:solidFill>
                <a:srgbClr val="C51A01"/>
              </a:solidFill>
              <a:prstDash val="solid"/>
              <a:miter lim="400000"/>
            </a:ln>
          </a:left>
          <a:right>
            <a:ln w="12700" cap="flat">
              <a:solidFill>
                <a:srgbClr val="C51A01"/>
              </a:solidFill>
              <a:prstDash val="solid"/>
              <a:miter lim="400000"/>
            </a:ln>
          </a:right>
          <a:top>
            <a:ln w="12700" cap="flat">
              <a:solidFill>
                <a:srgbClr val="C51A01"/>
              </a:solidFill>
              <a:prstDash val="solid"/>
              <a:miter lim="400000"/>
            </a:ln>
          </a:top>
          <a:bottom>
            <a:ln w="6350" cap="flat">
              <a:solidFill>
                <a:srgbClr val="FCEFC5"/>
              </a:solidFill>
              <a:custDash>
                <a:ds d="600000" sp="600000"/>
              </a:custDash>
              <a:miter lim="400000"/>
            </a:ln>
          </a:bottom>
          <a:insideH>
            <a:ln w="12700" cap="flat">
              <a:solidFill>
                <a:srgbClr val="C51A01"/>
              </a:solidFill>
              <a:prstDash val="solid"/>
              <a:miter lim="400000"/>
            </a:ln>
          </a:insideH>
          <a:insideV>
            <a:ln w="12700" cap="flat">
              <a:solidFill>
                <a:srgbClr val="C51A01"/>
              </a:solidFill>
              <a:prstDash val="solid"/>
              <a:miter lim="400000"/>
            </a:ln>
          </a:insideV>
        </a:tcBdr>
        <a:fill>
          <a:gradFill>
            <a:gsLst>
              <a:gs pos="0">
                <a:srgbClr val="BB1700"/>
              </a:gs>
              <a:gs pos="100000">
                <a:srgbClr val="7F0004"/>
              </a:gs>
            </a:gsLst>
            <a:lin ang="5400000"/>
          </a:gradFill>
        </a:fill>
      </a:tcStyle>
    </a:firstRow>
  </a:tblStyle>
  <a:tblStyle styleId="{C7B018BB-80A7-4F77-B60F-C8B233D01FF8}" styleName="">
    <a:tblBg/>
    <a:wholeTbl>
      <a:tcTxStyle b="def" i="def">
        <a:font>
          <a:latin typeface="Helvetica Light"/>
          <a:ea typeface="Helvetica Light"/>
          <a:cs typeface="Helvetica Light"/>
        </a:font>
        <a:srgbClr val="000000"/>
      </a:tcTxStyle>
      <a:tcStyle>
        <a:tcBdr>
          <a:left>
            <a:ln w="12700" cap="flat">
              <a:solidFill>
                <a:srgbClr val="B8B8B8"/>
              </a:solidFill>
              <a:prstDash val="solid"/>
              <a:miter lim="400000"/>
            </a:ln>
          </a:left>
          <a:right>
            <a:ln w="12700" cap="flat">
              <a:solidFill>
                <a:srgbClr val="B8B8B8"/>
              </a:solidFill>
              <a:prstDash val="solid"/>
              <a:miter lim="400000"/>
            </a:ln>
          </a:right>
          <a:top>
            <a:ln w="12700" cap="flat">
              <a:solidFill>
                <a:srgbClr val="B8B8B8"/>
              </a:solidFill>
              <a:prstDash val="solid"/>
              <a:miter lim="400000"/>
            </a:ln>
          </a:top>
          <a:bottom>
            <a:ln w="12700" cap="flat">
              <a:solidFill>
                <a:srgbClr val="B8B8B8"/>
              </a:solidFill>
              <a:prstDash val="solid"/>
              <a:miter lim="400000"/>
            </a:ln>
          </a:bottom>
          <a:insideH>
            <a:ln w="12700" cap="flat">
              <a:solidFill>
                <a:srgbClr val="B8B8B8"/>
              </a:solidFill>
              <a:prstDash val="solid"/>
              <a:miter lim="400000"/>
            </a:ln>
          </a:insideH>
          <a:insideV>
            <a:ln w="12700" cap="flat">
              <a:solidFill>
                <a:srgbClr val="B8B8B8"/>
              </a:solidFill>
              <a:prstDash val="solid"/>
              <a:miter lim="400000"/>
            </a:ln>
          </a:insideV>
        </a:tcBdr>
        <a:fill>
          <a:solidFill>
            <a:srgbClr val="EBEBEB"/>
          </a:solidFill>
        </a:fill>
      </a:tcStyle>
    </a:wholeTbl>
    <a:band2H>
      <a:tcTxStyle b="def" i="def"/>
      <a:tcStyle>
        <a:tcBdr/>
        <a:fill>
          <a:solidFill>
            <a:srgbClr val="E1E0DA"/>
          </a:solidFill>
        </a:fill>
      </a:tcStyle>
    </a:band2H>
    <a:firstCol>
      <a:tcTxStyle b="on" i="def">
        <a:font>
          <a:latin typeface="Helvetica Light"/>
          <a:ea typeface="Helvetica Light"/>
          <a:cs typeface="Helvetica Light"/>
        </a:font>
        <a:srgbClr val="FFFFFF"/>
      </a:tcTxStyle>
      <a:tcStyle>
        <a:tcBdr>
          <a:left>
            <a:ln w="12700" cap="flat">
              <a:solidFill>
                <a:srgbClr val="606060"/>
              </a:solidFill>
              <a:prstDash val="solid"/>
              <a:miter lim="400000"/>
            </a:ln>
          </a:left>
          <a:right>
            <a:ln w="12700" cap="flat">
              <a:solidFill>
                <a:srgbClr val="606060"/>
              </a:solidFill>
              <a:prstDash val="solid"/>
              <a:miter lim="400000"/>
            </a:ln>
          </a:right>
          <a:top>
            <a:ln w="12700" cap="flat">
              <a:solidFill>
                <a:srgbClr val="606060"/>
              </a:solidFill>
              <a:prstDash val="solid"/>
              <a:miter lim="400000"/>
            </a:ln>
          </a:top>
          <a:bottom>
            <a:ln w="12700" cap="flat">
              <a:solidFill>
                <a:srgbClr val="606060"/>
              </a:solidFill>
              <a:prstDash val="solid"/>
              <a:miter lim="400000"/>
            </a:ln>
          </a:bottom>
          <a:insideH>
            <a:ln w="12700" cap="flat">
              <a:solidFill>
                <a:srgbClr val="606060"/>
              </a:solidFill>
              <a:prstDash val="solid"/>
              <a:miter lim="400000"/>
            </a:ln>
          </a:insideH>
          <a:insideV>
            <a:ln w="12700" cap="flat">
              <a:solidFill>
                <a:srgbClr val="606060"/>
              </a:solidFill>
              <a:prstDash val="solid"/>
              <a:miter lim="400000"/>
            </a:ln>
          </a:insideV>
        </a:tcBdr>
        <a:fill>
          <a:solidFill>
            <a:srgbClr val="5AC831"/>
          </a:solidFill>
        </a:fill>
      </a:tcStyle>
    </a:firstCol>
    <a:lastRow>
      <a:tcTxStyle b="def" i="def">
        <a:font>
          <a:latin typeface="Helvetica Light"/>
          <a:ea typeface="Helvetica Light"/>
          <a:cs typeface="Helvetica Light"/>
        </a:font>
        <a:srgbClr val="000000"/>
      </a:tcTxStyle>
      <a:tcStyle>
        <a:tcBdr>
          <a:left>
            <a:ln w="12700" cap="flat">
              <a:solidFill>
                <a:srgbClr val="B8B8B8"/>
              </a:solidFill>
              <a:prstDash val="solid"/>
              <a:miter lim="400000"/>
            </a:ln>
          </a:left>
          <a:right>
            <a:ln w="12700" cap="flat">
              <a:solidFill>
                <a:srgbClr val="B8B8B8"/>
              </a:solidFill>
              <a:prstDash val="solid"/>
              <a:miter lim="400000"/>
            </a:ln>
          </a:right>
          <a:top>
            <a:ln w="25400" cap="flat">
              <a:solidFill>
                <a:srgbClr val="606060"/>
              </a:solidFill>
              <a:prstDash val="solid"/>
              <a:miter lim="400000"/>
            </a:ln>
          </a:top>
          <a:bottom>
            <a:ln w="12700" cap="flat">
              <a:solidFill>
                <a:srgbClr val="606060"/>
              </a:solidFill>
              <a:prstDash val="solid"/>
              <a:miter lim="400000"/>
            </a:ln>
          </a:bottom>
          <a:insideH>
            <a:ln w="12700" cap="flat">
              <a:solidFill>
                <a:srgbClr val="B8B8B8"/>
              </a:solidFill>
              <a:prstDash val="solid"/>
              <a:miter lim="400000"/>
            </a:ln>
          </a:insideH>
          <a:insideV>
            <a:ln w="12700" cap="flat">
              <a:solidFill>
                <a:srgbClr val="B8B8B8"/>
              </a:solidFill>
              <a:prstDash val="solid"/>
              <a:miter lim="400000"/>
            </a:ln>
          </a:insideV>
        </a:tcBdr>
        <a:fill>
          <a:solidFill>
            <a:srgbClr val="EBEBEB"/>
          </a:solidFill>
        </a:fill>
      </a:tcStyle>
    </a:lastRow>
    <a:firstRow>
      <a:tcTxStyle b="on" i="def">
        <a:font>
          <a:latin typeface="Helvetica Light"/>
          <a:ea typeface="Helvetica Light"/>
          <a:cs typeface="Helvetica Light"/>
        </a:font>
        <a:srgbClr val="FFFFFF"/>
      </a:tcTxStyle>
      <a:tcStyle>
        <a:tcBdr>
          <a:left>
            <a:ln w="12700" cap="flat">
              <a:solidFill>
                <a:srgbClr val="606060"/>
              </a:solidFill>
              <a:prstDash val="solid"/>
              <a:miter lim="400000"/>
            </a:ln>
          </a:left>
          <a:right>
            <a:ln w="12700" cap="flat">
              <a:solidFill>
                <a:srgbClr val="606060"/>
              </a:solidFill>
              <a:prstDash val="solid"/>
              <a:miter lim="400000"/>
            </a:ln>
          </a:right>
          <a:top>
            <a:ln w="12700" cap="flat">
              <a:solidFill>
                <a:srgbClr val="606060"/>
              </a:solidFill>
              <a:prstDash val="solid"/>
              <a:miter lim="400000"/>
            </a:ln>
          </a:top>
          <a:bottom>
            <a:ln w="12700" cap="flat">
              <a:solidFill>
                <a:srgbClr val="606060"/>
              </a:solidFill>
              <a:prstDash val="solid"/>
              <a:miter lim="400000"/>
            </a:ln>
          </a:bottom>
          <a:insideH>
            <a:ln w="12700" cap="flat">
              <a:solidFill>
                <a:srgbClr val="606060"/>
              </a:solidFill>
              <a:prstDash val="solid"/>
              <a:miter lim="400000"/>
            </a:ln>
          </a:insideH>
          <a:insideV>
            <a:ln w="12700" cap="flat">
              <a:solidFill>
                <a:srgbClr val="606060"/>
              </a:solidFill>
              <a:prstDash val="solid"/>
              <a:miter lim="400000"/>
            </a:ln>
          </a:insideV>
        </a:tcBdr>
        <a:fill>
          <a:solidFill>
            <a:srgbClr val="00882B"/>
          </a:solidFill>
        </a:fill>
      </a:tcStyle>
    </a:firstRow>
  </a:tblStyle>
  <a:tblStyle styleId="{EEE7283C-3CF3-47DC-8721-378D4A62B228}" styleName="">
    <a:tblBg/>
    <a:wholeTbl>
      <a:tcTxStyle b="def" i="def">
        <a:font>
          <a:latin typeface="Helvetica Light"/>
          <a:ea typeface="Helvetica Light"/>
          <a:cs typeface="Helvetica Light"/>
        </a:font>
        <a:srgbClr val="000000"/>
      </a:tcTxStyle>
      <a:tcStyle>
        <a:tcBdr>
          <a:left>
            <a:ln w="12700" cap="flat">
              <a:solidFill>
                <a:srgbClr val="5D5D5D"/>
              </a:solidFill>
              <a:custDash>
                <a:ds d="200000" sp="200000"/>
              </a:custDash>
              <a:miter lim="400000"/>
            </a:ln>
          </a:left>
          <a:right>
            <a:ln w="12700" cap="flat">
              <a:solidFill>
                <a:srgbClr val="5D5D5D"/>
              </a:solidFill>
              <a:custDash>
                <a:ds d="200000" sp="200000"/>
              </a:custDash>
              <a:miter lim="400000"/>
            </a:ln>
          </a:right>
          <a:top>
            <a:ln w="12700" cap="flat">
              <a:solidFill>
                <a:srgbClr val="5D5D5D"/>
              </a:solidFill>
              <a:custDash>
                <a:ds d="200000" sp="200000"/>
              </a:custDash>
              <a:miter lim="400000"/>
            </a:ln>
          </a:top>
          <a:bottom>
            <a:ln w="12700" cap="flat">
              <a:solidFill>
                <a:srgbClr val="5D5D5D"/>
              </a:solidFill>
              <a:custDash>
                <a:ds d="200000" sp="200000"/>
              </a:custDash>
              <a:miter lim="400000"/>
            </a:ln>
          </a:bottom>
          <a:insideH>
            <a:ln w="12700" cap="flat">
              <a:solidFill>
                <a:srgbClr val="5D5D5D"/>
              </a:solidFill>
              <a:custDash>
                <a:ds d="200000" sp="200000"/>
              </a:custDash>
              <a:miter lim="400000"/>
            </a:ln>
          </a:insideH>
          <a:insideV>
            <a:ln w="12700" cap="flat">
              <a:solidFill>
                <a:srgbClr val="5D5D5D"/>
              </a:solidFill>
              <a:custDash>
                <a:ds d="200000" sp="200000"/>
              </a:custDash>
              <a:miter lim="400000"/>
            </a:ln>
          </a:insideV>
        </a:tcBdr>
        <a:fill>
          <a:solidFill>
            <a:srgbClr val="E6E3D7"/>
          </a:solidFill>
        </a:fill>
      </a:tcStyle>
    </a:wholeTbl>
    <a:band2H>
      <a:tcTxStyle b="def" i="def"/>
      <a:tcStyle>
        <a:tcBdr/>
        <a:fill>
          <a:solidFill>
            <a:srgbClr val="C3C2C2"/>
          </a:solidFill>
        </a:fill>
      </a:tcStyle>
    </a:band2H>
    <a:firstCol>
      <a:tcTxStyle b="on" i="def">
        <a:font>
          <a:latin typeface="Helvetica Light"/>
          <a:ea typeface="Helvetica Light"/>
          <a:cs typeface="Helvetica Light"/>
        </a:font>
        <a:srgbClr val="FFFFFF"/>
      </a:tcTxStyle>
      <a:tcStyle>
        <a:tcBdr>
          <a:left>
            <a:ln w="12700" cap="flat">
              <a:solidFill>
                <a:srgbClr val="5D5D5D"/>
              </a:solidFill>
              <a:prstDash val="solid"/>
              <a:miter lim="400000"/>
            </a:ln>
          </a:left>
          <a:right>
            <a:ln w="12700" cap="flat">
              <a:solidFill>
                <a:srgbClr val="5D5D5D"/>
              </a:solidFill>
              <a:prstDash val="solid"/>
              <a:miter lim="400000"/>
            </a:ln>
          </a:right>
          <a:top>
            <a:ln w="12700" cap="flat">
              <a:solidFill>
                <a:srgbClr val="5D5D5D"/>
              </a:solidFill>
              <a:prstDash val="solid"/>
              <a:miter lim="400000"/>
            </a:ln>
          </a:top>
          <a:bottom>
            <a:ln w="12700" cap="flat">
              <a:solidFill>
                <a:srgbClr val="5D5D5D"/>
              </a:solidFill>
              <a:prstDash val="solid"/>
              <a:miter lim="400000"/>
            </a:ln>
          </a:bottom>
          <a:insideH>
            <a:ln w="12700" cap="flat">
              <a:solidFill>
                <a:srgbClr val="5D5D5D"/>
              </a:solidFill>
              <a:prstDash val="solid"/>
              <a:miter lim="400000"/>
            </a:ln>
          </a:insideH>
          <a:insideV>
            <a:ln w="12700" cap="flat">
              <a:solidFill>
                <a:srgbClr val="5D5D5D"/>
              </a:solidFill>
              <a:prstDash val="solid"/>
              <a:miter lim="400000"/>
            </a:ln>
          </a:insideV>
        </a:tcBdr>
        <a:fill>
          <a:solidFill>
            <a:srgbClr val="909C99"/>
          </a:solidFill>
        </a:fill>
      </a:tcStyle>
    </a:firstCol>
    <a:lastRow>
      <a:tcTxStyle b="on" i="def">
        <a:font>
          <a:latin typeface="Helvetica Light"/>
          <a:ea typeface="Helvetica Light"/>
          <a:cs typeface="Helvetica Light"/>
        </a:font>
        <a:srgbClr val="FFFFFF"/>
      </a:tcTxStyle>
      <a:tcStyle>
        <a:tcBdr>
          <a:left>
            <a:ln w="12700" cap="flat">
              <a:solidFill>
                <a:srgbClr val="5D5D5D"/>
              </a:solidFill>
              <a:prstDash val="solid"/>
              <a:miter lim="400000"/>
            </a:ln>
          </a:left>
          <a:right>
            <a:ln w="12700" cap="flat">
              <a:solidFill>
                <a:srgbClr val="5D5D5D"/>
              </a:solidFill>
              <a:prstDash val="solid"/>
              <a:miter lim="400000"/>
            </a:ln>
          </a:right>
          <a:top>
            <a:ln w="12700" cap="flat">
              <a:solidFill>
                <a:srgbClr val="5D5D5D"/>
              </a:solidFill>
              <a:prstDash val="solid"/>
              <a:miter lim="400000"/>
            </a:ln>
          </a:top>
          <a:bottom>
            <a:ln w="12700" cap="flat">
              <a:solidFill>
                <a:srgbClr val="5D5D5D"/>
              </a:solidFill>
              <a:prstDash val="solid"/>
              <a:miter lim="400000"/>
            </a:ln>
          </a:bottom>
          <a:insideH>
            <a:ln w="12700" cap="flat">
              <a:solidFill>
                <a:srgbClr val="5D5D5D"/>
              </a:solidFill>
              <a:prstDash val="solid"/>
              <a:miter lim="400000"/>
            </a:ln>
          </a:insideH>
          <a:insideV>
            <a:ln w="12700" cap="flat">
              <a:solidFill>
                <a:srgbClr val="5D5D5D"/>
              </a:solidFill>
              <a:prstDash val="solid"/>
              <a:miter lim="400000"/>
            </a:ln>
          </a:insideV>
        </a:tcBdr>
        <a:fill>
          <a:solidFill>
            <a:srgbClr val="97764E"/>
          </a:solidFill>
        </a:fill>
      </a:tcStyle>
    </a:lastRow>
    <a:firstRow>
      <a:tcTxStyle b="on" i="def">
        <a:font>
          <a:latin typeface="Helvetica Light"/>
          <a:ea typeface="Helvetica Light"/>
          <a:cs typeface="Helvetica Light"/>
        </a:font>
        <a:srgbClr val="FFFFFF"/>
      </a:tcTxStyle>
      <a:tcStyle>
        <a:tcBdr>
          <a:left>
            <a:ln w="12700" cap="flat">
              <a:solidFill>
                <a:srgbClr val="5D5D5D"/>
              </a:solidFill>
              <a:prstDash val="solid"/>
              <a:miter lim="400000"/>
            </a:ln>
          </a:left>
          <a:right>
            <a:ln w="12700" cap="flat">
              <a:solidFill>
                <a:srgbClr val="5D5D5D"/>
              </a:solidFill>
              <a:prstDash val="solid"/>
              <a:miter lim="400000"/>
            </a:ln>
          </a:right>
          <a:top>
            <a:ln w="12700" cap="flat">
              <a:solidFill>
                <a:srgbClr val="5D5D5D"/>
              </a:solidFill>
              <a:prstDash val="solid"/>
              <a:miter lim="400000"/>
            </a:ln>
          </a:top>
          <a:bottom>
            <a:ln w="12700" cap="flat">
              <a:solidFill>
                <a:srgbClr val="5D5D5D"/>
              </a:solidFill>
              <a:prstDash val="solid"/>
              <a:miter lim="400000"/>
            </a:ln>
          </a:bottom>
          <a:insideH>
            <a:ln w="12700" cap="flat">
              <a:solidFill>
                <a:srgbClr val="5D5D5D"/>
              </a:solidFill>
              <a:prstDash val="solid"/>
              <a:miter lim="400000"/>
            </a:ln>
          </a:insideH>
          <a:insideV>
            <a:ln w="12700" cap="flat">
              <a:solidFill>
                <a:srgbClr val="5D5D5D"/>
              </a:solidFill>
              <a:prstDash val="solid"/>
              <a:miter lim="400000"/>
            </a:ln>
          </a:insideV>
        </a:tcBdr>
        <a:fill>
          <a:solidFill>
            <a:srgbClr val="97764E"/>
          </a:solidFill>
        </a:fill>
      </a:tcStyle>
    </a:firstRow>
  </a:tblStyle>
  <a:tblStyle styleId="{CF821DB8-F4EB-4A41-A1BA-3FCAFE7338EE}" styleName="">
    <a:tblBg/>
    <a:wholeTbl>
      <a:tcTxStyle b="def" i="def">
        <a:font>
          <a:latin typeface="Helvetica Light"/>
          <a:ea typeface="Helvetica Light"/>
          <a:cs typeface="Helvetica Light"/>
        </a:font>
        <a:srgbClr val="000000"/>
      </a:tcTxStyle>
      <a:tcStyle>
        <a:tcBdr>
          <a:left>
            <a:ln w="12700" cap="flat">
              <a:solidFill>
                <a:srgbClr val="000000"/>
              </a:solidFill>
              <a:prstDash val="solid"/>
              <a:miter lim="400000"/>
            </a:ln>
          </a:left>
          <a:right>
            <a:ln w="12700" cap="flat">
              <a:solidFill>
                <a:srgbClr val="000000"/>
              </a:solidFill>
              <a:prstDash val="solid"/>
              <a:miter lim="400000"/>
            </a:ln>
          </a:right>
          <a:top>
            <a:ln w="12700" cap="flat">
              <a:solidFill>
                <a:srgbClr val="000000"/>
              </a:solidFill>
              <a:prstDash val="solid"/>
              <a:miter lim="400000"/>
            </a:ln>
          </a:top>
          <a:bottom>
            <a:ln w="127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solidFill>
            <a:srgbClr val="EBEBEB"/>
          </a:solidFill>
        </a:fill>
      </a:tcStyle>
    </a:wholeTbl>
    <a:band2H>
      <a:tcTxStyle b="def" i="def"/>
      <a:tcStyle>
        <a:tcBdr/>
        <a:fill>
          <a:solidFill>
            <a:srgbClr val="DCE5E6"/>
          </a:solidFill>
        </a:fill>
      </a:tcStyle>
    </a:band2H>
    <a:firstCol>
      <a:tcTxStyle b="on" i="def">
        <a:font>
          <a:latin typeface="Helvetica Light"/>
          <a:ea typeface="Helvetica Light"/>
          <a:cs typeface="Helvetica Light"/>
        </a:font>
        <a:srgbClr val="FFFFFF"/>
      </a:tcTxStyle>
      <a:tcStyle>
        <a:tcBdr>
          <a:left>
            <a:ln w="12700" cap="flat">
              <a:solidFill>
                <a:srgbClr val="000000"/>
              </a:solidFill>
              <a:prstDash val="solid"/>
              <a:miter lim="400000"/>
            </a:ln>
          </a:left>
          <a:right>
            <a:ln w="12700" cap="flat">
              <a:solidFill>
                <a:srgbClr val="000000"/>
              </a:solidFill>
              <a:prstDash val="solid"/>
              <a:miter lim="400000"/>
            </a:ln>
          </a:right>
          <a:top>
            <a:ln w="12700" cap="flat">
              <a:solidFill>
                <a:srgbClr val="000000"/>
              </a:solidFill>
              <a:prstDash val="solid"/>
              <a:miter lim="400000"/>
            </a:ln>
          </a:top>
          <a:bottom>
            <a:ln w="127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solidFill>
            <a:srgbClr val="5E7790"/>
          </a:solidFill>
        </a:fill>
      </a:tcStyle>
    </a:firstCol>
    <a:lastRow>
      <a:tcTxStyle b="on" i="def">
        <a:font>
          <a:latin typeface="Helvetica Light"/>
          <a:ea typeface="Helvetica Light"/>
          <a:cs typeface="Helvetica Light"/>
        </a:font>
        <a:srgbClr val="FFFFFF"/>
      </a:tcTxStyle>
      <a:tcStyle>
        <a:tcBdr>
          <a:left>
            <a:ln w="12700" cap="flat">
              <a:solidFill>
                <a:srgbClr val="000000"/>
              </a:solidFill>
              <a:prstDash val="solid"/>
              <a:miter lim="400000"/>
            </a:ln>
          </a:left>
          <a:right>
            <a:ln w="12700" cap="flat">
              <a:solidFill>
                <a:srgbClr val="000000"/>
              </a:solidFill>
              <a:prstDash val="solid"/>
              <a:miter lim="400000"/>
            </a:ln>
          </a:right>
          <a:top>
            <a:ln w="12700" cap="flat">
              <a:solidFill>
                <a:srgbClr val="000000"/>
              </a:solidFill>
              <a:prstDash val="solid"/>
              <a:miter lim="400000"/>
            </a:ln>
          </a:top>
          <a:bottom>
            <a:ln w="127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solidFill>
            <a:srgbClr val="5E7790"/>
          </a:solidFill>
        </a:fill>
      </a:tcStyle>
    </a:lastRow>
    <a:firstRow>
      <a:tcTxStyle b="on" i="def">
        <a:font>
          <a:latin typeface="Helvetica Light"/>
          <a:ea typeface="Helvetica Light"/>
          <a:cs typeface="Helvetica Light"/>
        </a:font>
        <a:srgbClr val="FFFFFF"/>
      </a:tcTxStyle>
      <a:tcStyle>
        <a:tcBdr>
          <a:left>
            <a:ln w="12700" cap="flat">
              <a:solidFill>
                <a:srgbClr val="000000"/>
              </a:solidFill>
              <a:prstDash val="solid"/>
              <a:miter lim="400000"/>
            </a:ln>
          </a:left>
          <a:right>
            <a:ln w="12700" cap="flat">
              <a:solidFill>
                <a:srgbClr val="000000"/>
              </a:solidFill>
              <a:prstDash val="solid"/>
              <a:miter lim="400000"/>
            </a:ln>
          </a:right>
          <a:top>
            <a:ln w="12700" cap="flat">
              <a:solidFill>
                <a:srgbClr val="000000"/>
              </a:solidFill>
              <a:prstDash val="solid"/>
              <a:miter lim="400000"/>
            </a:ln>
          </a:top>
          <a:bottom>
            <a:ln w="127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solidFill>
            <a:srgbClr val="5E7790"/>
          </a:solidFill>
        </a:fill>
      </a:tcStyle>
    </a:firstRow>
  </a:tblStyle>
  <a:tblStyle styleId="{33BA23B1-9221-436E-865A-0063620EA4FD}" styleName="">
    <a:tblBg/>
    <a:wholeTbl>
      <a:tcTxStyle b="def" i="def">
        <a:font>
          <a:latin typeface="Helvetica Light"/>
          <a:ea typeface="Helvetica Light"/>
          <a:cs typeface="Helvetica Light"/>
        </a:font>
        <a:srgbClr val="000000"/>
      </a:tcTxStyle>
      <a:tcStyle>
        <a:tcBdr>
          <a:left>
            <a:ln w="12700" cap="flat">
              <a:solidFill>
                <a:srgbClr val="FFFFFF"/>
              </a:solidFill>
              <a:prstDash val="solid"/>
              <a:miter lim="400000"/>
            </a:ln>
          </a:left>
          <a:right>
            <a:ln w="12700" cap="flat">
              <a:solidFill>
                <a:srgbClr val="FFFFFF"/>
              </a:solidFill>
              <a:prstDash val="solid"/>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solidFill>
            <a:srgbClr val="D0D1D2"/>
          </a:solidFill>
        </a:fill>
      </a:tcStyle>
    </a:wholeTbl>
    <a:band2H>
      <a:tcTxStyle b="def" i="def"/>
      <a:tcStyle>
        <a:tcBdr/>
        <a:fill>
          <a:solidFill>
            <a:srgbClr val="DEDEDF"/>
          </a:solidFill>
        </a:fill>
      </a:tcStyle>
    </a:band2H>
    <a:firstCol>
      <a:tcTxStyle b="on" i="def">
        <a:font>
          <a:latin typeface="Helvetica Light"/>
          <a:ea typeface="Helvetica Light"/>
          <a:cs typeface="Helvetica Light"/>
        </a:font>
        <a:srgbClr val="FFFFFF"/>
      </a:tcTxStyle>
      <a:tcStyle>
        <a:tcBdr>
          <a:left>
            <a:ln w="12700" cap="flat">
              <a:solidFill>
                <a:srgbClr val="FFFFFF"/>
              </a:solidFill>
              <a:prstDash val="solid"/>
              <a:miter lim="400000"/>
            </a:ln>
          </a:left>
          <a:right>
            <a:ln w="12700" cap="flat">
              <a:solidFill>
                <a:srgbClr val="FFFFFF"/>
              </a:solidFill>
              <a:prstDash val="solid"/>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solidFill>
            <a:srgbClr val="535761"/>
          </a:solidFill>
        </a:fill>
      </a:tcStyle>
    </a:firstCol>
    <a:lastRow>
      <a:tcTxStyle b="on" i="def">
        <a:font>
          <a:latin typeface="Helvetica Light"/>
          <a:ea typeface="Helvetica Light"/>
          <a:cs typeface="Helvetica Light"/>
        </a:font>
        <a:srgbClr val="FFFFFF"/>
      </a:tcTxStyle>
      <a:tcStyle>
        <a:tcBdr>
          <a:left>
            <a:ln w="12700" cap="flat">
              <a:solidFill>
                <a:srgbClr val="FFFFFF"/>
              </a:solidFill>
              <a:prstDash val="solid"/>
              <a:miter lim="400000"/>
            </a:ln>
          </a:left>
          <a:right>
            <a:ln w="12700" cap="flat">
              <a:solidFill>
                <a:srgbClr val="FFFFFF"/>
              </a:solidFill>
              <a:prstDash val="solid"/>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solidFill>
            <a:srgbClr val="909398"/>
          </a:solidFill>
        </a:fill>
      </a:tcStyle>
    </a:lastRow>
    <a:firstRow>
      <a:tcTxStyle b="on" i="def">
        <a:font>
          <a:latin typeface="Helvetica Light"/>
          <a:ea typeface="Helvetica Light"/>
          <a:cs typeface="Helvetica Light"/>
        </a:font>
        <a:srgbClr val="FFFFFF"/>
      </a:tcTxStyle>
      <a:tcStyle>
        <a:tcBdr>
          <a:left>
            <a:ln w="12700" cap="flat">
              <a:solidFill>
                <a:srgbClr val="FFFFFF"/>
              </a:solidFill>
              <a:prstDash val="solid"/>
              <a:miter lim="400000"/>
            </a:ln>
          </a:left>
          <a:right>
            <a:ln w="12700" cap="flat">
              <a:solidFill>
                <a:srgbClr val="FFFFFF"/>
              </a:solidFill>
              <a:prstDash val="solid"/>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solidFill>
            <a:srgbClr val="767C85"/>
          </a:solidFill>
        </a:fill>
      </a:tcStyle>
    </a:firstRow>
  </a:tblStyle>
  <a:tblStyle styleId="{2708684C-4D16-4618-839F-0558EEFCDFE6}" styleName="">
    <a:tblBg/>
    <a:wholeTbl>
      <a:tcTxStyle b="def" i="def">
        <a:font>
          <a:latin typeface="Helvetica Light"/>
          <a:ea typeface="Helvetica Light"/>
          <a:cs typeface="Helvetica Light"/>
        </a:font>
        <a:srgbClr val="000000"/>
      </a:tcTxStyle>
      <a:tcStyle>
        <a:tcBdr>
          <a:left>
            <a:ln w="12700" cap="flat">
              <a:solidFill>
                <a:srgbClr val="000000"/>
              </a:solidFill>
              <a:custDash>
                <a:ds d="200000" sp="200000"/>
              </a:custDash>
              <a:miter lim="400000"/>
            </a:ln>
          </a:left>
          <a:right>
            <a:ln w="12700" cap="flat">
              <a:solidFill>
                <a:srgbClr val="000000"/>
              </a:solidFill>
              <a:custDash>
                <a:ds d="200000" sp="200000"/>
              </a:custDash>
              <a:miter lim="400000"/>
            </a:ln>
          </a:right>
          <a:top>
            <a:ln w="12700" cap="flat">
              <a:solidFill>
                <a:srgbClr val="000000"/>
              </a:solidFill>
              <a:custDash>
                <a:ds d="200000" sp="200000"/>
              </a:custDash>
              <a:miter lim="400000"/>
            </a:ln>
          </a:top>
          <a:bottom>
            <a:ln w="12700" cap="flat">
              <a:solidFill>
                <a:srgbClr val="000000"/>
              </a:solidFill>
              <a:custDash>
                <a:ds d="200000" sp="200000"/>
              </a:custDash>
              <a:miter lim="400000"/>
            </a:ln>
          </a:bottom>
          <a:insideH>
            <a:ln w="12700" cap="flat">
              <a:solidFill>
                <a:srgbClr val="000000"/>
              </a:solidFill>
              <a:custDash>
                <a:ds d="200000" sp="200000"/>
              </a:custDash>
              <a:miter lim="400000"/>
            </a:ln>
          </a:insideH>
          <a:insideV>
            <a:ln w="12700" cap="flat">
              <a:solidFill>
                <a:srgbClr val="000000"/>
              </a:solidFill>
              <a:custDash>
                <a:ds d="200000" sp="200000"/>
              </a:custDash>
              <a:miter lim="400000"/>
            </a:ln>
          </a:insideV>
        </a:tcBdr>
        <a:fill>
          <a:noFill/>
        </a:fill>
      </a:tcStyle>
    </a:wholeTbl>
    <a:band2H>
      <a:tcTxStyle b="def" i="def"/>
      <a:tcStyle>
        <a:tcBdr/>
        <a:fill>
          <a:solidFill>
            <a:srgbClr val="EDEEEE"/>
          </a:solidFill>
        </a:fill>
      </a:tcStyle>
    </a:band2H>
    <a:firstCol>
      <a:tcTxStyle b="on" i="def">
        <a:font>
          <a:latin typeface="Helvetica"/>
          <a:ea typeface="Helvetica"/>
          <a:cs typeface="Helvetica"/>
        </a:font>
        <a:srgbClr val="000000"/>
      </a:tcTxStyle>
      <a:tcStyle>
        <a:tcBdr>
          <a:left>
            <a:ln w="12700" cap="flat">
              <a:noFill/>
              <a:miter lim="400000"/>
            </a:ln>
          </a:left>
          <a:right>
            <a:ln w="12700" cap="flat">
              <a:solidFill>
                <a:srgbClr val="000000"/>
              </a:solidFill>
              <a:prstDash val="solid"/>
              <a:miter lim="400000"/>
            </a:ln>
          </a:right>
          <a:top>
            <a:ln w="12700" cap="flat">
              <a:solidFill>
                <a:srgbClr val="000000"/>
              </a:solidFill>
              <a:custDash>
                <a:ds d="200000" sp="200000"/>
              </a:custDash>
              <a:miter lim="400000"/>
            </a:ln>
          </a:top>
          <a:bottom>
            <a:ln w="12700" cap="flat">
              <a:solidFill>
                <a:srgbClr val="000000"/>
              </a:solidFill>
              <a:custDash>
                <a:ds d="200000" sp="200000"/>
              </a:custDash>
              <a:miter lim="400000"/>
            </a:ln>
          </a:bottom>
          <a:insideH>
            <a:ln w="12700" cap="flat">
              <a:solidFill>
                <a:srgbClr val="000000"/>
              </a:solidFill>
              <a:custDash>
                <a:ds d="200000" sp="200000"/>
              </a:custDash>
              <a:miter lim="400000"/>
            </a:ln>
          </a:insideH>
          <a:insideV>
            <a:ln w="12700" cap="flat">
              <a:solidFill>
                <a:srgbClr val="000000"/>
              </a:solidFill>
              <a:custDash>
                <a:ds d="200000" sp="200000"/>
              </a:custDash>
              <a:miter lim="400000"/>
            </a:ln>
          </a:insideV>
        </a:tcBdr>
        <a:fill>
          <a:noFill/>
        </a:fill>
      </a:tcStyle>
    </a:firstCol>
    <a:lastRow>
      <a:tcTxStyle b="on" i="def">
        <a:font>
          <a:latin typeface="Helvetica"/>
          <a:ea typeface="Helvetica"/>
          <a:cs typeface="Helvetica"/>
        </a:font>
        <a:srgbClr val="000000"/>
      </a:tcTxStyle>
      <a:tcStyle>
        <a:tcBdr>
          <a:left>
            <a:ln w="12700" cap="flat">
              <a:solidFill>
                <a:srgbClr val="000000"/>
              </a:solidFill>
              <a:custDash>
                <a:ds d="200000" sp="200000"/>
              </a:custDash>
              <a:miter lim="400000"/>
            </a:ln>
          </a:left>
          <a:right>
            <a:ln w="12700" cap="flat">
              <a:solidFill>
                <a:srgbClr val="000000"/>
              </a:solidFill>
              <a:custDash>
                <a:ds d="200000" sp="200000"/>
              </a:custDash>
              <a:miter lim="400000"/>
            </a:ln>
          </a:right>
          <a:top>
            <a:ln w="12700" cap="flat">
              <a:solidFill>
                <a:srgbClr val="000000"/>
              </a:solidFill>
              <a:prstDash val="solid"/>
              <a:miter lim="400000"/>
            </a:ln>
          </a:top>
          <a:bottom>
            <a:ln w="12700" cap="flat">
              <a:noFill/>
              <a:miter lim="400000"/>
            </a:ln>
          </a:bottom>
          <a:insideH>
            <a:ln w="12700" cap="flat">
              <a:solidFill>
                <a:srgbClr val="000000"/>
              </a:solidFill>
              <a:custDash>
                <a:ds d="200000" sp="200000"/>
              </a:custDash>
              <a:miter lim="400000"/>
            </a:ln>
          </a:insideH>
          <a:insideV>
            <a:ln w="12700" cap="flat">
              <a:solidFill>
                <a:srgbClr val="000000"/>
              </a:solidFill>
              <a:custDash>
                <a:ds d="200000" sp="200000"/>
              </a:custDash>
              <a:miter lim="400000"/>
            </a:ln>
          </a:insideV>
        </a:tcBdr>
        <a:fill>
          <a:noFill/>
        </a:fill>
      </a:tcStyle>
    </a:lastRow>
    <a:firstRow>
      <a:tcTxStyle b="on" i="def">
        <a:font>
          <a:latin typeface="Helvetica"/>
          <a:ea typeface="Helvetica"/>
          <a:cs typeface="Helvetica"/>
        </a:font>
        <a:srgbClr val="000000"/>
      </a:tcTxStyle>
      <a:tcStyle>
        <a:tcBdr>
          <a:left>
            <a:ln w="12700" cap="flat">
              <a:solidFill>
                <a:srgbClr val="000000"/>
              </a:solidFill>
              <a:custDash>
                <a:ds d="200000" sp="200000"/>
              </a:custDash>
              <a:miter lim="400000"/>
            </a:ln>
          </a:left>
          <a:right>
            <a:ln w="12700" cap="flat">
              <a:solidFill>
                <a:srgbClr val="000000"/>
              </a:solidFill>
              <a:custDash>
                <a:ds d="200000" sp="200000"/>
              </a:custDash>
              <a:miter lim="400000"/>
            </a:ln>
          </a:right>
          <a:top>
            <a:ln w="12700" cap="flat">
              <a:noFill/>
              <a:miter lim="400000"/>
            </a:ln>
          </a:top>
          <a:bottom>
            <a:ln w="12700" cap="flat">
              <a:solidFill>
                <a:srgbClr val="000000"/>
              </a:solidFill>
              <a:prstDash val="solid"/>
              <a:miter lim="400000"/>
            </a:ln>
          </a:bottom>
          <a:insideH>
            <a:ln w="12700" cap="flat">
              <a:solidFill>
                <a:srgbClr val="000000"/>
              </a:solidFill>
              <a:custDash>
                <a:ds d="200000" sp="200000"/>
              </a:custDash>
              <a:miter lim="400000"/>
            </a:ln>
          </a:insideH>
          <a:insideV>
            <a:ln w="12700" cap="flat">
              <a:solidFill>
                <a:srgbClr val="000000"/>
              </a:solidFill>
              <a:custDash>
                <a:ds d="200000" sp="200000"/>
              </a:custDash>
              <a:miter lim="400000"/>
            </a:ln>
          </a:insideV>
        </a:tcBdr>
        <a:fill>
          <a:noFill/>
        </a:fill>
      </a:tcStyle>
    </a:firstRow>
  </a:tblStyle>
  <a:tblStyle styleId="{4C3C2611-4C71-4FC5-86AE-919BDF0F9419}" styleName="">
    <a:tblBg/>
    <a:wholeTbl>
      <a:tcTxStyle b="def" i="def">
        <a:font>
          <a:latin typeface="Helvetica Light"/>
          <a:ea typeface="Helvetica Light"/>
          <a:cs typeface="Helvetica Light"/>
        </a:font>
        <a:srgbClr val="000000"/>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FFFFFF"/>
          </a:solidFill>
        </a:fill>
      </a:tcStyle>
    </a:wholeTbl>
    <a:band2H>
      <a:tcTxStyle b="def" i="def"/>
      <a:tcStyle>
        <a:tcBdr/>
        <a:fill>
          <a:solidFill>
            <a:srgbClr val="E3E5E8"/>
          </a:solidFill>
        </a:fill>
      </a:tcStyle>
    </a:band2H>
    <a:firstCol>
      <a:tcTxStyle b="on" i="def">
        <a:font>
          <a:latin typeface="Helvetica Light"/>
          <a:ea typeface="Helvetica Light"/>
          <a:cs typeface="Helvetica Light"/>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398CCE"/>
          </a:solidFill>
        </a:fill>
      </a:tcStyle>
    </a:firstCol>
    <a:lastRow>
      <a:tcTxStyle b="def" i="def">
        <a:font>
          <a:latin typeface="Helvetica Light"/>
          <a:ea typeface="Helvetica Light"/>
          <a:cs typeface="Helvetica Light"/>
        </a:font>
        <a:srgbClr val="000000"/>
      </a:tcTxStyle>
      <a:tcStyle>
        <a:tcBdr>
          <a:left>
            <a:ln w="12700" cap="flat">
              <a:noFill/>
              <a:miter lim="400000"/>
            </a:ln>
          </a:left>
          <a:right>
            <a:ln w="12700" cap="flat">
              <a:noFill/>
              <a:miter lim="400000"/>
            </a:ln>
          </a:right>
          <a:top>
            <a:ln w="12700" cap="flat">
              <a:solidFill>
                <a:srgbClr val="3797C6"/>
              </a:solidFill>
              <a:prstDash val="solid"/>
              <a:miter lim="400000"/>
            </a:ln>
          </a:top>
          <a:bottom>
            <a:ln w="12700" cap="flat">
              <a:noFill/>
              <a:miter lim="400000"/>
            </a:ln>
          </a:bottom>
          <a:insideH>
            <a:ln w="12700" cap="flat">
              <a:noFill/>
              <a:miter lim="400000"/>
            </a:ln>
          </a:insideH>
          <a:insideV>
            <a:ln w="12700" cap="flat">
              <a:noFill/>
              <a:miter lim="400000"/>
            </a:ln>
          </a:insideV>
        </a:tcBdr>
        <a:fill>
          <a:solidFill>
            <a:srgbClr val="FFFFFF"/>
          </a:solidFill>
        </a:fill>
      </a:tcStyle>
    </a:lastRow>
    <a:firstRow>
      <a:tcTxStyle b="on" i="def">
        <a:font>
          <a:latin typeface="Helvetica Light"/>
          <a:ea typeface="Helvetica Light"/>
          <a:cs typeface="Helvetica Light"/>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0365C0"/>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showComments="1"/>
</file>

<file path=ppt/_rels/presentation.xml.rels><?xml version="1.0" encoding="UTF-8" standalone="yes"?><Relationships xmlns="http://schemas.openxmlformats.org/package/2006/relationships"><Relationship Id="rId1" Type="http://schemas.openxmlformats.org/officeDocument/2006/relationships/presProps" Target="presProps.xml"/><Relationship Id="rId2" Type="http://schemas.openxmlformats.org/officeDocument/2006/relationships/viewProps" Target="viewProps.xml"/><Relationship Id="rId3" Type="http://schemas.openxmlformats.org/officeDocument/2006/relationships/commentAuthors" Target="commentAuthors.xml"/><Relationship Id="rId4" Type="http://schemas.openxmlformats.org/officeDocument/2006/relationships/tableStyles" Target="tableStyles.xml"/><Relationship Id="rId5" Type="http://schemas.openxmlformats.org/officeDocument/2006/relationships/slideMaster" Target="slideMasters/slideMaster1.xml"/><Relationship Id="rId6" Type="http://schemas.openxmlformats.org/officeDocument/2006/relationships/theme" Target="theme/theme1.xml"/><Relationship Id="rId7" Type="http://schemas.openxmlformats.org/officeDocument/2006/relationships/notesMaster" Target="notesMasters/notesMaster1.xml"/><Relationship Id="rId8" Type="http://schemas.openxmlformats.org/officeDocument/2006/relationships/slide" Target="slides/slide1.xml"/></Relationships>

</file>

<file path=ppt/notesMasters/_rels/notesMaster1.xml.rels><?xml version="1.0" encoding="UTF-8" standalone="yes"?><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 name="Shape 96"/>
          <p:cNvSpPr/>
          <p:nvPr>
            <p:ph type="sldImg"/>
          </p:nvPr>
        </p:nvSpPr>
        <p:spPr>
          <a:xfrm>
            <a:off x="1143000" y="685800"/>
            <a:ext cx="4572000" cy="3429000"/>
          </a:xfrm>
          <a:prstGeom prst="rect">
            <a:avLst/>
          </a:prstGeom>
        </p:spPr>
        <p:txBody>
          <a:bodyPr/>
          <a:lstStyle/>
          <a:p>
            <a:pPr lvl="0"/>
          </a:p>
        </p:txBody>
      </p:sp>
      <p:sp>
        <p:nvSpPr>
          <p:cNvPr id="97" name="Shape 97"/>
          <p:cNvSpPr/>
          <p:nvPr>
            <p:ph type="body" sz="quarter" idx="1"/>
          </p:nvPr>
        </p:nvSpPr>
        <p:spPr>
          <a:xfrm>
            <a:off x="914400" y="4343400"/>
            <a:ext cx="5029200" cy="4114800"/>
          </a:xfrm>
          <a:prstGeom prst="rect">
            <a:avLst/>
          </a:prstGeom>
        </p:spPr>
        <p:txBody>
          <a:bodyPr/>
          <a:lstStyle/>
          <a:p>
            <a:pPr lvl="0"/>
          </a:p>
        </p:txBody>
      </p:sp>
    </p:spTree>
  </p:cSld>
  <p:clrMap bg1="lt1" tx1="dk1" bg2="lt2" tx2="dk2" accent1="accent1" accent2="accent2" accent3="accent3" accent4="accent4" accent5="accent5" accent6="accent6" hlink="hlink" folHlink="folHlink"/>
  <p:notesStyle>
    <a:lvl1pPr defTabSz="584200">
      <a:defRPr sz="2200">
        <a:latin typeface="Lucida Grande"/>
        <a:ea typeface="Lucida Grande"/>
        <a:cs typeface="Lucida Grande"/>
        <a:sym typeface="Lucida Grande"/>
      </a:defRPr>
    </a:lvl1pPr>
    <a:lvl2pPr indent="228600" defTabSz="584200">
      <a:defRPr sz="2200">
        <a:latin typeface="Lucida Grande"/>
        <a:ea typeface="Lucida Grande"/>
        <a:cs typeface="Lucida Grande"/>
        <a:sym typeface="Lucida Grande"/>
      </a:defRPr>
    </a:lvl2pPr>
    <a:lvl3pPr indent="457200" defTabSz="584200">
      <a:defRPr sz="2200">
        <a:latin typeface="Lucida Grande"/>
        <a:ea typeface="Lucida Grande"/>
        <a:cs typeface="Lucida Grande"/>
        <a:sym typeface="Lucida Grande"/>
      </a:defRPr>
    </a:lvl3pPr>
    <a:lvl4pPr indent="685800" defTabSz="584200">
      <a:defRPr sz="2200">
        <a:latin typeface="Lucida Grande"/>
        <a:ea typeface="Lucida Grande"/>
        <a:cs typeface="Lucida Grande"/>
        <a:sym typeface="Lucida Grande"/>
      </a:defRPr>
    </a:lvl4pPr>
    <a:lvl5pPr indent="914400" defTabSz="584200">
      <a:defRPr sz="2200">
        <a:latin typeface="Lucida Grande"/>
        <a:ea typeface="Lucida Grande"/>
        <a:cs typeface="Lucida Grande"/>
        <a:sym typeface="Lucida Grande"/>
      </a:defRPr>
    </a:lvl5pPr>
    <a:lvl6pPr indent="1143000" defTabSz="584200">
      <a:defRPr sz="2200">
        <a:latin typeface="Lucida Grande"/>
        <a:ea typeface="Lucida Grande"/>
        <a:cs typeface="Lucida Grande"/>
        <a:sym typeface="Lucida Grande"/>
      </a:defRPr>
    </a:lvl6pPr>
    <a:lvl7pPr indent="1371600" defTabSz="584200">
      <a:defRPr sz="2200">
        <a:latin typeface="Lucida Grande"/>
        <a:ea typeface="Lucida Grande"/>
        <a:cs typeface="Lucida Grande"/>
        <a:sym typeface="Lucida Grande"/>
      </a:defRPr>
    </a:lvl7pPr>
    <a:lvl8pPr indent="1600200" defTabSz="584200">
      <a:defRPr sz="2200">
        <a:latin typeface="Lucida Grande"/>
        <a:ea typeface="Lucida Grande"/>
        <a:cs typeface="Lucida Grande"/>
        <a:sym typeface="Lucida Grande"/>
      </a:defRPr>
    </a:lvl8pPr>
    <a:lvl9pPr indent="1828800" defTabSz="584200">
      <a:defRPr sz="2200">
        <a:latin typeface="Lucida Grande"/>
        <a:ea typeface="Lucida Grande"/>
        <a:cs typeface="Lucida Grande"/>
        <a:sym typeface="Lucida Grande"/>
      </a:defRPr>
    </a:lvl9pPr>
  </p:notesStyle>
</p:notesMaster>
</file>

<file path=ppt/slideLayouts/_rels/slideLayout1.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2.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s>

</file>

<file path=ppt/slideLayouts/_rels/slideLayout3.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s>

</file>

<file path=ppt/slideLayouts/_rels/slideLayout4.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 Id="rId3" Type="http://schemas.openxmlformats.org/officeDocument/2006/relationships/image" Target="../media/image2.png"/></Relationships>

</file>

<file path=ppt/slideLayouts/_rels/slideLayout5.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 Id="rId3" Type="http://schemas.openxmlformats.org/officeDocument/2006/relationships/image" Target="../media/image2.png"/></Relationships>

</file>

<file path=ppt/slideLayouts/_rels/slideLayout6.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7.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9.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10.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 Id="rId3" Type="http://schemas.openxmlformats.org/officeDocument/2006/relationships/image" Target="../media/image2.png"/></Relationships>

</file>

<file path=ppt/slideLayouts/_rels/slideLayout11.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 Id="rId3" Type="http://schemas.openxmlformats.org/officeDocument/2006/relationships/image" Target="../media/image2.png"/></Relationships>

</file>

<file path=ppt/slideLayouts/_rels/slideLayout12.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13.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14.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17.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18.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19.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20.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21.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22.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23.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24.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s>

</file>

<file path=ppt/slideLayouts/_rels/slideLayout30.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s>

</file>

<file path=ppt/slideLayouts/_rels/slideLayout31.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s>

</file>

<file path=ppt/slideLayouts/_rels/slideLayout32.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s>

</file>

<file path=ppt/slideLayouts/slideLayout1.xml><?xml version="1.0" encoding="utf-8"?>
<p:sldLayout xmlns:a="http://schemas.openxmlformats.org/drawingml/2006/main" xmlns:r="http://schemas.openxmlformats.org/officeDocument/2006/relationships" xmlns:p="http://schemas.openxmlformats.org/presentationml/2006/main" type="tx" showMasterSp="0" showMasterPhAnim="1">
  <p:cSld name="Title &amp; Subtitle">
    <p:spTree>
      <p:nvGrpSpPr>
        <p:cNvPr id="1" name=""/>
        <p:cNvGrpSpPr/>
        <p:nvPr/>
      </p:nvGrpSpPr>
      <p:grpSpPr>
        <a:xfrm>
          <a:off x="0" y="0"/>
          <a:ext cx="0" cy="0"/>
          <a:chOff x="0" y="0"/>
          <a:chExt cx="0" cy="0"/>
        </a:xfrm>
      </p:grpSpPr>
      <p:pic>
        <p:nvPicPr>
          <p:cNvPr id="6" name="line.png"/>
          <p:cNvPicPr/>
          <p:nvPr/>
        </p:nvPicPr>
        <p:blipFill>
          <a:blip r:embed="rId2">
            <a:extLst/>
          </a:blip>
          <a:stretch>
            <a:fillRect/>
          </a:stretch>
        </p:blipFill>
        <p:spPr>
          <a:xfrm>
            <a:off x="0" y="6477000"/>
            <a:ext cx="13004800" cy="1998134"/>
          </a:xfrm>
          <a:prstGeom prst="rect">
            <a:avLst/>
          </a:prstGeom>
          <a:ln w="12700">
            <a:miter lim="400000"/>
          </a:ln>
        </p:spPr>
      </p:pic>
      <p:sp>
        <p:nvSpPr>
          <p:cNvPr id="7" name="Shape 7"/>
          <p:cNvSpPr/>
          <p:nvPr>
            <p:ph type="title"/>
          </p:nvPr>
        </p:nvSpPr>
        <p:spPr>
          <a:xfrm>
            <a:off x="1016000" y="508000"/>
            <a:ext cx="10972800" cy="5588000"/>
          </a:xfrm>
          <a:prstGeom prst="rect">
            <a:avLst/>
          </a:prstGeom>
        </p:spPr>
        <p:txBody>
          <a:bodyPr anchor="b"/>
          <a:lstStyle>
            <a:lvl1pPr>
              <a:defRPr spc="-215" sz="10800"/>
            </a:lvl1pPr>
          </a:lstStyle>
          <a:p>
            <a:pPr lvl="0">
              <a:defRPr b="0" spc="0" sz="1800">
                <a:solidFill>
                  <a:srgbClr val="000000"/>
                </a:solidFill>
              </a:defRPr>
            </a:pPr>
            <a:r>
              <a:rPr b="1" spc="-215" sz="10800">
                <a:solidFill>
                  <a:srgbClr val="FCEFC5"/>
                </a:solidFill>
              </a:rPr>
              <a:t>Title Text</a:t>
            </a:r>
          </a:p>
        </p:txBody>
      </p:sp>
      <p:sp>
        <p:nvSpPr>
          <p:cNvPr id="8" name="Shape 8"/>
          <p:cNvSpPr/>
          <p:nvPr>
            <p:ph type="body" idx="1"/>
          </p:nvPr>
        </p:nvSpPr>
        <p:spPr>
          <a:xfrm>
            <a:off x="1016000" y="6858000"/>
            <a:ext cx="10972800" cy="1879600"/>
          </a:xfrm>
          <a:prstGeom prst="rect">
            <a:avLst/>
          </a:prstGeom>
        </p:spPr>
        <p:txBody>
          <a:bodyPr anchor="t"/>
          <a:lstStyle>
            <a:lvl1pPr marL="0" indent="0" algn="ctr">
              <a:spcBef>
                <a:spcPts val="0"/>
              </a:spcBef>
              <a:buSzTx/>
              <a:buNone/>
            </a:lvl1pPr>
            <a:lvl2pPr marL="0" indent="0" algn="ctr">
              <a:spcBef>
                <a:spcPts val="0"/>
              </a:spcBef>
              <a:buSzTx/>
              <a:buNone/>
            </a:lvl2pPr>
            <a:lvl3pPr marL="0" indent="0" algn="ctr">
              <a:spcBef>
                <a:spcPts val="0"/>
              </a:spcBef>
              <a:buSzTx/>
              <a:buNone/>
            </a:lvl3pPr>
            <a:lvl4pPr marL="0" indent="0" algn="ctr">
              <a:spcBef>
                <a:spcPts val="0"/>
              </a:spcBef>
              <a:buSzTx/>
              <a:buNone/>
            </a:lvl4pPr>
            <a:lvl5pPr marL="0" indent="0" algn="ctr">
              <a:spcBef>
                <a:spcPts val="0"/>
              </a:spcBef>
              <a:buSzTx/>
              <a:buNone/>
            </a:lvl5pPr>
          </a:lstStyle>
          <a:p>
            <a:pPr lvl="0">
              <a:defRPr spc="0" sz="1800">
                <a:solidFill>
                  <a:srgbClr val="000000"/>
                </a:solidFill>
              </a:defRPr>
            </a:pPr>
            <a:r>
              <a:rPr spc="-39" sz="4000">
                <a:solidFill>
                  <a:srgbClr val="FCEFC5"/>
                </a:solidFill>
              </a:rPr>
              <a:t>Body Level One</a:t>
            </a:r>
            <a:endParaRPr spc="-39" sz="4000">
              <a:solidFill>
                <a:srgbClr val="FCEFC5"/>
              </a:solidFill>
            </a:endParaRPr>
          </a:p>
          <a:p>
            <a:pPr lvl="1">
              <a:defRPr spc="0" sz="1800">
                <a:solidFill>
                  <a:srgbClr val="000000"/>
                </a:solidFill>
              </a:defRPr>
            </a:pPr>
            <a:r>
              <a:rPr spc="-39" sz="4000">
                <a:solidFill>
                  <a:srgbClr val="FCEFC5"/>
                </a:solidFill>
              </a:rPr>
              <a:t>Body Level Two</a:t>
            </a:r>
            <a:endParaRPr spc="-39" sz="4000">
              <a:solidFill>
                <a:srgbClr val="FCEFC5"/>
              </a:solidFill>
            </a:endParaRPr>
          </a:p>
          <a:p>
            <a:pPr lvl="2">
              <a:defRPr spc="0" sz="1800">
                <a:solidFill>
                  <a:srgbClr val="000000"/>
                </a:solidFill>
              </a:defRPr>
            </a:pPr>
            <a:r>
              <a:rPr spc="-39" sz="4000">
                <a:solidFill>
                  <a:srgbClr val="FCEFC5"/>
                </a:solidFill>
              </a:rPr>
              <a:t>Body Level Three</a:t>
            </a:r>
            <a:endParaRPr spc="-39" sz="4000">
              <a:solidFill>
                <a:srgbClr val="FCEFC5"/>
              </a:solidFill>
            </a:endParaRPr>
          </a:p>
          <a:p>
            <a:pPr lvl="3">
              <a:defRPr spc="0" sz="1800">
                <a:solidFill>
                  <a:srgbClr val="000000"/>
                </a:solidFill>
              </a:defRPr>
            </a:pPr>
            <a:r>
              <a:rPr spc="-39" sz="4000">
                <a:solidFill>
                  <a:srgbClr val="FCEFC5"/>
                </a:solidFill>
              </a:rPr>
              <a:t>Body Level Four</a:t>
            </a:r>
            <a:endParaRPr spc="-39" sz="4000">
              <a:solidFill>
                <a:srgbClr val="FCEFC5"/>
              </a:solidFill>
            </a:endParaRPr>
          </a:p>
          <a:p>
            <a:pPr lvl="4">
              <a:defRPr spc="0" sz="1800">
                <a:solidFill>
                  <a:srgbClr val="000000"/>
                </a:solidFill>
              </a:defRPr>
            </a:pPr>
            <a:r>
              <a:rPr spc="-39" sz="4000">
                <a:solidFill>
                  <a:srgbClr val="FCEFC5"/>
                </a:solidFill>
              </a:rPr>
              <a:t>Body Level Five</a:t>
            </a:r>
          </a:p>
        </p:txBody>
      </p:sp>
    </p:spTree>
  </p:cSld>
  <p:clrMapOvr>
    <a:masterClrMapping/>
  </p:clrMapOvr>
  <p:transition spd="med" advClick="1"/>
</p:sldLayout>
</file>

<file path=ppt/slideLayouts/slideLayout2.xml><?xml version="1.0" encoding="utf-8"?>
<p:sldLayout xmlns:a="http://schemas.openxmlformats.org/drawingml/2006/main" xmlns:r="http://schemas.openxmlformats.org/officeDocument/2006/relationships" xmlns:p="http://schemas.openxmlformats.org/presentationml/2006/main" type="tx" showMasterSp="1" showMasterPhAnim="1">
  <p:cSld name="Title &amp; Bullets">
    <p:spTree>
      <p:nvGrpSpPr>
        <p:cNvPr id="1" name=""/>
        <p:cNvGrpSpPr/>
        <p:nvPr/>
      </p:nvGrpSpPr>
      <p:grpSpPr>
        <a:xfrm>
          <a:off x="0" y="0"/>
          <a:ext cx="0" cy="0"/>
          <a:chOff x="0" y="0"/>
          <a:chExt cx="0" cy="0"/>
        </a:xfrm>
      </p:grpSpPr>
      <p:sp>
        <p:nvSpPr>
          <p:cNvPr id="10" name="Shape 10"/>
          <p:cNvSpPr/>
          <p:nvPr>
            <p:ph type="title"/>
          </p:nvPr>
        </p:nvSpPr>
        <p:spPr>
          <a:prstGeom prst="rect">
            <a:avLst/>
          </a:prstGeom>
        </p:spPr>
        <p:txBody>
          <a:bodyPr/>
          <a:lstStyle/>
          <a:p>
            <a:pPr lvl="0">
              <a:defRPr b="0" spc="0" sz="1800">
                <a:solidFill>
                  <a:srgbClr val="000000"/>
                </a:solidFill>
              </a:defRPr>
            </a:pPr>
            <a:r>
              <a:rPr b="1" spc="-84" sz="8400">
                <a:solidFill>
                  <a:srgbClr val="FCEFC5"/>
                </a:solidFill>
              </a:rPr>
              <a:t>Title Text</a:t>
            </a:r>
          </a:p>
        </p:txBody>
      </p:sp>
      <p:sp>
        <p:nvSpPr>
          <p:cNvPr id="11" name="Shape 11"/>
          <p:cNvSpPr/>
          <p:nvPr>
            <p:ph type="body" idx="1"/>
          </p:nvPr>
        </p:nvSpPr>
        <p:spPr>
          <a:prstGeom prst="rect">
            <a:avLst/>
          </a:prstGeom>
        </p:spPr>
        <p:txBody>
          <a:bodyPr/>
          <a:lstStyle>
            <a:lvl1pPr>
              <a:buBlip>
                <a:blip r:embed="rId2"/>
              </a:buBlip>
            </a:lvl1pPr>
            <a:lvl2pPr>
              <a:buBlip>
                <a:blip r:embed="rId2"/>
              </a:buBlip>
            </a:lvl2pPr>
            <a:lvl3pPr>
              <a:buBlip>
                <a:blip r:embed="rId2"/>
              </a:buBlip>
            </a:lvl3pPr>
            <a:lvl4pPr>
              <a:buBlip>
                <a:blip r:embed="rId2"/>
              </a:buBlip>
            </a:lvl4pPr>
            <a:lvl5pPr>
              <a:buBlip>
                <a:blip r:embed="rId2"/>
              </a:buBlip>
            </a:lvl5pPr>
          </a:lstStyle>
          <a:p>
            <a:pPr lvl="0">
              <a:defRPr spc="0" sz="1800">
                <a:solidFill>
                  <a:srgbClr val="000000"/>
                </a:solidFill>
              </a:defRPr>
            </a:pPr>
            <a:r>
              <a:rPr spc="-39" sz="4000">
                <a:solidFill>
                  <a:srgbClr val="FCEFC5"/>
                </a:solidFill>
              </a:rPr>
              <a:t>Body Level One</a:t>
            </a:r>
            <a:endParaRPr spc="-39" sz="4000">
              <a:solidFill>
                <a:srgbClr val="FCEFC5"/>
              </a:solidFill>
            </a:endParaRPr>
          </a:p>
          <a:p>
            <a:pPr lvl="1">
              <a:defRPr spc="0" sz="1800">
                <a:solidFill>
                  <a:srgbClr val="000000"/>
                </a:solidFill>
              </a:defRPr>
            </a:pPr>
            <a:r>
              <a:rPr spc="-39" sz="4000">
                <a:solidFill>
                  <a:srgbClr val="FCEFC5"/>
                </a:solidFill>
              </a:rPr>
              <a:t>Body Level Two</a:t>
            </a:r>
            <a:endParaRPr spc="-39" sz="4000">
              <a:solidFill>
                <a:srgbClr val="FCEFC5"/>
              </a:solidFill>
            </a:endParaRPr>
          </a:p>
          <a:p>
            <a:pPr lvl="2">
              <a:defRPr spc="0" sz="1800">
                <a:solidFill>
                  <a:srgbClr val="000000"/>
                </a:solidFill>
              </a:defRPr>
            </a:pPr>
            <a:r>
              <a:rPr spc="-39" sz="4000">
                <a:solidFill>
                  <a:srgbClr val="FCEFC5"/>
                </a:solidFill>
              </a:rPr>
              <a:t>Body Level Three</a:t>
            </a:r>
            <a:endParaRPr spc="-39" sz="4000">
              <a:solidFill>
                <a:srgbClr val="FCEFC5"/>
              </a:solidFill>
            </a:endParaRPr>
          </a:p>
          <a:p>
            <a:pPr lvl="3">
              <a:defRPr spc="0" sz="1800">
                <a:solidFill>
                  <a:srgbClr val="000000"/>
                </a:solidFill>
              </a:defRPr>
            </a:pPr>
            <a:r>
              <a:rPr spc="-39" sz="4000">
                <a:solidFill>
                  <a:srgbClr val="FCEFC5"/>
                </a:solidFill>
              </a:rPr>
              <a:t>Body Level Four</a:t>
            </a:r>
            <a:endParaRPr spc="-39" sz="4000">
              <a:solidFill>
                <a:srgbClr val="FCEFC5"/>
              </a:solidFill>
            </a:endParaRPr>
          </a:p>
          <a:p>
            <a:pPr lvl="4">
              <a:defRPr spc="0" sz="1800">
                <a:solidFill>
                  <a:srgbClr val="000000"/>
                </a:solidFill>
              </a:defRPr>
            </a:pPr>
            <a:r>
              <a:rPr spc="-39" sz="4000">
                <a:solidFill>
                  <a:srgbClr val="FCEFC5"/>
                </a:solidFill>
              </a:rPr>
              <a:t>Body Level Five</a:t>
            </a:r>
          </a:p>
        </p:txBody>
      </p:sp>
    </p:spTree>
  </p:cSld>
  <p:clrMapOvr>
    <a:masterClrMapping/>
  </p:clrMapOvr>
  <p:transition spd="med" advClick="1"/>
</p:sldLayout>
</file>

<file path=ppt/slideLayouts/slideLayout3.xml><?xml version="1.0" encoding="utf-8"?>
<p:sldLayout xmlns:a="http://schemas.openxmlformats.org/drawingml/2006/main" xmlns:r="http://schemas.openxmlformats.org/officeDocument/2006/relationships" xmlns:p="http://schemas.openxmlformats.org/presentationml/2006/main" type="tx" showMasterSp="1" showMasterPhAnim="1">
  <p:cSld name="Title &amp; Bullets - 2 Column">
    <p:spTree>
      <p:nvGrpSpPr>
        <p:cNvPr id="1" name=""/>
        <p:cNvGrpSpPr/>
        <p:nvPr/>
      </p:nvGrpSpPr>
      <p:grpSpPr>
        <a:xfrm>
          <a:off x="0" y="0"/>
          <a:ext cx="0" cy="0"/>
          <a:chOff x="0" y="0"/>
          <a:chExt cx="0" cy="0"/>
        </a:xfrm>
      </p:grpSpPr>
      <p:sp>
        <p:nvSpPr>
          <p:cNvPr id="13" name="Shape 13"/>
          <p:cNvSpPr/>
          <p:nvPr>
            <p:ph type="title"/>
          </p:nvPr>
        </p:nvSpPr>
        <p:spPr>
          <a:prstGeom prst="rect">
            <a:avLst/>
          </a:prstGeom>
        </p:spPr>
        <p:txBody>
          <a:bodyPr/>
          <a:lstStyle/>
          <a:p>
            <a:pPr lvl="0">
              <a:defRPr b="0" spc="0" sz="1800">
                <a:solidFill>
                  <a:srgbClr val="000000"/>
                </a:solidFill>
              </a:defRPr>
            </a:pPr>
            <a:r>
              <a:rPr b="1" spc="-84" sz="8400">
                <a:solidFill>
                  <a:srgbClr val="FCEFC5"/>
                </a:solidFill>
              </a:rPr>
              <a:t>Title Text</a:t>
            </a:r>
          </a:p>
        </p:txBody>
      </p:sp>
      <p:sp>
        <p:nvSpPr>
          <p:cNvPr id="14" name="Shape 14"/>
          <p:cNvSpPr/>
          <p:nvPr>
            <p:ph type="body" idx="1"/>
          </p:nvPr>
        </p:nvSpPr>
        <p:spPr>
          <a:prstGeom prst="rect">
            <a:avLst/>
          </a:prstGeom>
        </p:spPr>
        <p:txBody>
          <a:bodyPr numCol="2" spcCol="508000"/>
          <a:lstStyle>
            <a:lvl1pPr marL="762000" indent="-762000">
              <a:buBlip>
                <a:blip r:embed="rId2"/>
              </a:buBlip>
              <a:defRPr spc="-36" sz="3600"/>
            </a:lvl1pPr>
            <a:lvl2pPr marL="1206500" indent="-762000">
              <a:buBlip>
                <a:blip r:embed="rId2"/>
              </a:buBlip>
              <a:defRPr spc="-36" sz="3600"/>
            </a:lvl2pPr>
            <a:lvl3pPr marL="1651000" indent="-762000">
              <a:buBlip>
                <a:blip r:embed="rId2"/>
              </a:buBlip>
              <a:defRPr spc="-36" sz="3600"/>
            </a:lvl3pPr>
            <a:lvl4pPr marL="2095500" indent="-762000">
              <a:buBlip>
                <a:blip r:embed="rId2"/>
              </a:buBlip>
              <a:defRPr spc="-36" sz="3600"/>
            </a:lvl4pPr>
            <a:lvl5pPr marL="2540000" indent="-762000">
              <a:buBlip>
                <a:blip r:embed="rId2"/>
              </a:buBlip>
              <a:defRPr spc="-36" sz="3600"/>
            </a:lvl5pPr>
          </a:lstStyle>
          <a:p>
            <a:pPr lvl="0">
              <a:defRPr spc="0" sz="1800">
                <a:solidFill>
                  <a:srgbClr val="000000"/>
                </a:solidFill>
              </a:defRPr>
            </a:pPr>
            <a:r>
              <a:rPr spc="-36" sz="3600">
                <a:solidFill>
                  <a:srgbClr val="FCEFC5"/>
                </a:solidFill>
              </a:rPr>
              <a:t>Body Level One</a:t>
            </a:r>
            <a:endParaRPr spc="-36" sz="3600">
              <a:solidFill>
                <a:srgbClr val="FCEFC5"/>
              </a:solidFill>
            </a:endParaRPr>
          </a:p>
          <a:p>
            <a:pPr lvl="1">
              <a:defRPr spc="0" sz="1800">
                <a:solidFill>
                  <a:srgbClr val="000000"/>
                </a:solidFill>
              </a:defRPr>
            </a:pPr>
            <a:r>
              <a:rPr spc="-36" sz="3600">
                <a:solidFill>
                  <a:srgbClr val="FCEFC5"/>
                </a:solidFill>
              </a:rPr>
              <a:t>Body Level Two</a:t>
            </a:r>
            <a:endParaRPr spc="-36" sz="3600">
              <a:solidFill>
                <a:srgbClr val="FCEFC5"/>
              </a:solidFill>
            </a:endParaRPr>
          </a:p>
          <a:p>
            <a:pPr lvl="2">
              <a:defRPr spc="0" sz="1800">
                <a:solidFill>
                  <a:srgbClr val="000000"/>
                </a:solidFill>
              </a:defRPr>
            </a:pPr>
            <a:r>
              <a:rPr spc="-36" sz="3600">
                <a:solidFill>
                  <a:srgbClr val="FCEFC5"/>
                </a:solidFill>
              </a:rPr>
              <a:t>Body Level Three</a:t>
            </a:r>
            <a:endParaRPr spc="-36" sz="3600">
              <a:solidFill>
                <a:srgbClr val="FCEFC5"/>
              </a:solidFill>
            </a:endParaRPr>
          </a:p>
          <a:p>
            <a:pPr lvl="3">
              <a:defRPr spc="0" sz="1800">
                <a:solidFill>
                  <a:srgbClr val="000000"/>
                </a:solidFill>
              </a:defRPr>
            </a:pPr>
            <a:r>
              <a:rPr spc="-36" sz="3600">
                <a:solidFill>
                  <a:srgbClr val="FCEFC5"/>
                </a:solidFill>
              </a:rPr>
              <a:t>Body Level Four</a:t>
            </a:r>
            <a:endParaRPr spc="-36" sz="3600">
              <a:solidFill>
                <a:srgbClr val="FCEFC5"/>
              </a:solidFill>
            </a:endParaRPr>
          </a:p>
          <a:p>
            <a:pPr lvl="4">
              <a:defRPr spc="0" sz="1800">
                <a:solidFill>
                  <a:srgbClr val="000000"/>
                </a:solidFill>
              </a:defRPr>
            </a:pPr>
            <a:r>
              <a:rPr spc="-36" sz="3600">
                <a:solidFill>
                  <a:srgbClr val="FCEFC5"/>
                </a:solidFill>
              </a:rPr>
              <a:t>Body Level Five</a:t>
            </a:r>
          </a:p>
        </p:txBody>
      </p:sp>
    </p:spTree>
  </p:cSld>
  <p:clrMapOvr>
    <a:masterClrMapping/>
  </p:clrMapOvr>
  <p:transition spd="med" advClick="1"/>
</p:sldLayout>
</file>

<file path=ppt/slideLayouts/slideLayout4.xml><?xml version="1.0" encoding="utf-8"?>
<p:sldLayout xmlns:a="http://schemas.openxmlformats.org/drawingml/2006/main" xmlns:r="http://schemas.openxmlformats.org/officeDocument/2006/relationships" xmlns:p="http://schemas.openxmlformats.org/presentationml/2006/main" type="tx" showMasterSp="0" showMasterPhAnim="1">
  <p:cSld name="Bullets">
    <p:spTree>
      <p:nvGrpSpPr>
        <p:cNvPr id="1" name=""/>
        <p:cNvGrpSpPr/>
        <p:nvPr/>
      </p:nvGrpSpPr>
      <p:grpSpPr>
        <a:xfrm>
          <a:off x="0" y="0"/>
          <a:ext cx="0" cy="0"/>
          <a:chOff x="0" y="0"/>
          <a:chExt cx="0" cy="0"/>
        </a:xfrm>
      </p:grpSpPr>
      <p:pic>
        <p:nvPicPr>
          <p:cNvPr id="16" name="line.png"/>
          <p:cNvPicPr/>
          <p:nvPr/>
        </p:nvPicPr>
        <p:blipFill>
          <a:blip r:embed="rId2">
            <a:extLst/>
          </a:blip>
          <a:srcRect l="0" t="0" r="0" b="74576"/>
          <a:stretch>
            <a:fillRect/>
          </a:stretch>
        </p:blipFill>
        <p:spPr>
          <a:xfrm>
            <a:off x="0" y="9245600"/>
            <a:ext cx="13004800" cy="508000"/>
          </a:xfrm>
          <a:prstGeom prst="rect">
            <a:avLst/>
          </a:prstGeom>
          <a:ln w="12700">
            <a:miter lim="400000"/>
          </a:ln>
        </p:spPr>
      </p:pic>
      <p:sp>
        <p:nvSpPr>
          <p:cNvPr id="17" name="Shape 17"/>
          <p:cNvSpPr/>
          <p:nvPr>
            <p:ph type="body" idx="1"/>
          </p:nvPr>
        </p:nvSpPr>
        <p:spPr>
          <a:xfrm>
            <a:off x="1016000" y="1016000"/>
            <a:ext cx="10972800" cy="7721600"/>
          </a:xfrm>
          <a:prstGeom prst="rect">
            <a:avLst/>
          </a:prstGeom>
        </p:spPr>
        <p:txBody>
          <a:bodyPr/>
          <a:lstStyle>
            <a:lvl1pPr>
              <a:buBlip>
                <a:blip r:embed="rId3"/>
              </a:buBlip>
            </a:lvl1pPr>
            <a:lvl2pPr>
              <a:buBlip>
                <a:blip r:embed="rId3"/>
              </a:buBlip>
            </a:lvl2pPr>
            <a:lvl3pPr>
              <a:buBlip>
                <a:blip r:embed="rId3"/>
              </a:buBlip>
            </a:lvl3pPr>
            <a:lvl4pPr>
              <a:buBlip>
                <a:blip r:embed="rId3"/>
              </a:buBlip>
            </a:lvl4pPr>
            <a:lvl5pPr>
              <a:buBlip>
                <a:blip r:embed="rId3"/>
              </a:buBlip>
            </a:lvl5pPr>
          </a:lstStyle>
          <a:p>
            <a:pPr lvl="0">
              <a:defRPr spc="0" sz="1800">
                <a:solidFill>
                  <a:srgbClr val="000000"/>
                </a:solidFill>
              </a:defRPr>
            </a:pPr>
            <a:r>
              <a:rPr spc="-39" sz="4000">
                <a:solidFill>
                  <a:srgbClr val="FCEFC5"/>
                </a:solidFill>
              </a:rPr>
              <a:t>Body Level One</a:t>
            </a:r>
            <a:endParaRPr spc="-39" sz="4000">
              <a:solidFill>
                <a:srgbClr val="FCEFC5"/>
              </a:solidFill>
            </a:endParaRPr>
          </a:p>
          <a:p>
            <a:pPr lvl="1">
              <a:defRPr spc="0" sz="1800">
                <a:solidFill>
                  <a:srgbClr val="000000"/>
                </a:solidFill>
              </a:defRPr>
            </a:pPr>
            <a:r>
              <a:rPr spc="-39" sz="4000">
                <a:solidFill>
                  <a:srgbClr val="FCEFC5"/>
                </a:solidFill>
              </a:rPr>
              <a:t>Body Level Two</a:t>
            </a:r>
            <a:endParaRPr spc="-39" sz="4000">
              <a:solidFill>
                <a:srgbClr val="FCEFC5"/>
              </a:solidFill>
            </a:endParaRPr>
          </a:p>
          <a:p>
            <a:pPr lvl="2">
              <a:defRPr spc="0" sz="1800">
                <a:solidFill>
                  <a:srgbClr val="000000"/>
                </a:solidFill>
              </a:defRPr>
            </a:pPr>
            <a:r>
              <a:rPr spc="-39" sz="4000">
                <a:solidFill>
                  <a:srgbClr val="FCEFC5"/>
                </a:solidFill>
              </a:rPr>
              <a:t>Body Level Three</a:t>
            </a:r>
            <a:endParaRPr spc="-39" sz="4000">
              <a:solidFill>
                <a:srgbClr val="FCEFC5"/>
              </a:solidFill>
            </a:endParaRPr>
          </a:p>
          <a:p>
            <a:pPr lvl="3">
              <a:defRPr spc="0" sz="1800">
                <a:solidFill>
                  <a:srgbClr val="000000"/>
                </a:solidFill>
              </a:defRPr>
            </a:pPr>
            <a:r>
              <a:rPr spc="-39" sz="4000">
                <a:solidFill>
                  <a:srgbClr val="FCEFC5"/>
                </a:solidFill>
              </a:rPr>
              <a:t>Body Level Four</a:t>
            </a:r>
            <a:endParaRPr spc="-39" sz="4000">
              <a:solidFill>
                <a:srgbClr val="FCEFC5"/>
              </a:solidFill>
            </a:endParaRPr>
          </a:p>
          <a:p>
            <a:pPr lvl="4">
              <a:defRPr spc="0" sz="1800">
                <a:solidFill>
                  <a:srgbClr val="000000"/>
                </a:solidFill>
              </a:defRPr>
            </a:pPr>
            <a:r>
              <a:rPr spc="-39" sz="4000">
                <a:solidFill>
                  <a:srgbClr val="FCEFC5"/>
                </a:solidFill>
              </a:rPr>
              <a:t>Body Level Five</a:t>
            </a:r>
          </a:p>
        </p:txBody>
      </p:sp>
    </p:spTree>
  </p:cSld>
  <p:clrMapOvr>
    <a:masterClrMapping/>
  </p:clrMapOvr>
  <p:transition spd="med" advClick="1"/>
</p:sldLayout>
</file>

<file path=ppt/slideLayouts/slideLayout5.xml><?xml version="1.0" encoding="utf-8"?>
<p:sldLayout xmlns:a="http://schemas.openxmlformats.org/drawingml/2006/main" xmlns:r="http://schemas.openxmlformats.org/officeDocument/2006/relationships" xmlns:p="http://schemas.openxmlformats.org/presentationml/2006/main" type="tx" showMasterSp="0" showMasterPhAnim="1">
  <p:cSld name="Bullets - 2 Column">
    <p:spTree>
      <p:nvGrpSpPr>
        <p:cNvPr id="1" name=""/>
        <p:cNvGrpSpPr/>
        <p:nvPr/>
      </p:nvGrpSpPr>
      <p:grpSpPr>
        <a:xfrm>
          <a:off x="0" y="0"/>
          <a:ext cx="0" cy="0"/>
          <a:chOff x="0" y="0"/>
          <a:chExt cx="0" cy="0"/>
        </a:xfrm>
      </p:grpSpPr>
      <p:pic>
        <p:nvPicPr>
          <p:cNvPr id="19" name="line.png"/>
          <p:cNvPicPr/>
          <p:nvPr/>
        </p:nvPicPr>
        <p:blipFill>
          <a:blip r:embed="rId2">
            <a:extLst/>
          </a:blip>
          <a:srcRect l="0" t="0" r="0" b="74576"/>
          <a:stretch>
            <a:fillRect/>
          </a:stretch>
        </p:blipFill>
        <p:spPr>
          <a:xfrm>
            <a:off x="0" y="9245600"/>
            <a:ext cx="13004800" cy="508000"/>
          </a:xfrm>
          <a:prstGeom prst="rect">
            <a:avLst/>
          </a:prstGeom>
          <a:ln w="12700">
            <a:miter lim="400000"/>
          </a:ln>
        </p:spPr>
      </p:pic>
      <p:sp>
        <p:nvSpPr>
          <p:cNvPr id="20" name="Shape 20"/>
          <p:cNvSpPr/>
          <p:nvPr>
            <p:ph type="body" idx="1"/>
          </p:nvPr>
        </p:nvSpPr>
        <p:spPr>
          <a:xfrm>
            <a:off x="1016000" y="1016000"/>
            <a:ext cx="10972800" cy="7721600"/>
          </a:xfrm>
          <a:prstGeom prst="rect">
            <a:avLst/>
          </a:prstGeom>
        </p:spPr>
        <p:txBody>
          <a:bodyPr numCol="2" spcCol="508000"/>
          <a:lstStyle>
            <a:lvl1pPr>
              <a:buBlip>
                <a:blip r:embed="rId3"/>
              </a:buBlip>
            </a:lvl1pPr>
            <a:lvl2pPr>
              <a:buBlip>
                <a:blip r:embed="rId3"/>
              </a:buBlip>
            </a:lvl2pPr>
            <a:lvl3pPr>
              <a:buBlip>
                <a:blip r:embed="rId3"/>
              </a:buBlip>
            </a:lvl3pPr>
            <a:lvl4pPr>
              <a:buBlip>
                <a:blip r:embed="rId3"/>
              </a:buBlip>
            </a:lvl4pPr>
            <a:lvl5pPr>
              <a:buBlip>
                <a:blip r:embed="rId3"/>
              </a:buBlip>
            </a:lvl5pPr>
          </a:lstStyle>
          <a:p>
            <a:pPr lvl="0">
              <a:defRPr spc="0" sz="1800">
                <a:solidFill>
                  <a:srgbClr val="000000"/>
                </a:solidFill>
              </a:defRPr>
            </a:pPr>
            <a:r>
              <a:rPr spc="-39" sz="4000">
                <a:solidFill>
                  <a:srgbClr val="FCEFC5"/>
                </a:solidFill>
              </a:rPr>
              <a:t>Body Level One</a:t>
            </a:r>
            <a:endParaRPr spc="-39" sz="4000">
              <a:solidFill>
                <a:srgbClr val="FCEFC5"/>
              </a:solidFill>
            </a:endParaRPr>
          </a:p>
          <a:p>
            <a:pPr lvl="1">
              <a:defRPr spc="0" sz="1800">
                <a:solidFill>
                  <a:srgbClr val="000000"/>
                </a:solidFill>
              </a:defRPr>
            </a:pPr>
            <a:r>
              <a:rPr spc="-39" sz="4000">
                <a:solidFill>
                  <a:srgbClr val="FCEFC5"/>
                </a:solidFill>
              </a:rPr>
              <a:t>Body Level Two</a:t>
            </a:r>
            <a:endParaRPr spc="-39" sz="4000">
              <a:solidFill>
                <a:srgbClr val="FCEFC5"/>
              </a:solidFill>
            </a:endParaRPr>
          </a:p>
          <a:p>
            <a:pPr lvl="2">
              <a:defRPr spc="0" sz="1800">
                <a:solidFill>
                  <a:srgbClr val="000000"/>
                </a:solidFill>
              </a:defRPr>
            </a:pPr>
            <a:r>
              <a:rPr spc="-39" sz="4000">
                <a:solidFill>
                  <a:srgbClr val="FCEFC5"/>
                </a:solidFill>
              </a:rPr>
              <a:t>Body Level Three</a:t>
            </a:r>
            <a:endParaRPr spc="-39" sz="4000">
              <a:solidFill>
                <a:srgbClr val="FCEFC5"/>
              </a:solidFill>
            </a:endParaRPr>
          </a:p>
          <a:p>
            <a:pPr lvl="3">
              <a:defRPr spc="0" sz="1800">
                <a:solidFill>
                  <a:srgbClr val="000000"/>
                </a:solidFill>
              </a:defRPr>
            </a:pPr>
            <a:r>
              <a:rPr spc="-39" sz="4000">
                <a:solidFill>
                  <a:srgbClr val="FCEFC5"/>
                </a:solidFill>
              </a:rPr>
              <a:t>Body Level Four</a:t>
            </a:r>
            <a:endParaRPr spc="-39" sz="4000">
              <a:solidFill>
                <a:srgbClr val="FCEFC5"/>
              </a:solidFill>
            </a:endParaRPr>
          </a:p>
          <a:p>
            <a:pPr lvl="4">
              <a:defRPr spc="0" sz="1800">
                <a:solidFill>
                  <a:srgbClr val="000000"/>
                </a:solidFill>
              </a:defRPr>
            </a:pPr>
            <a:r>
              <a:rPr spc="-39" sz="4000">
                <a:solidFill>
                  <a:srgbClr val="FCEFC5"/>
                </a:solidFill>
              </a:rPr>
              <a:t>Body Level Five</a:t>
            </a:r>
          </a:p>
        </p:txBody>
      </p:sp>
    </p:spTree>
  </p:cSld>
  <p:clrMapOvr>
    <a:masterClrMapping/>
  </p:clrMapOvr>
  <p:transition spd="med" advClick="1"/>
</p:sldLayout>
</file>

<file path=ppt/slideLayouts/slideLayout6.xml><?xml version="1.0" encoding="utf-8"?>
<p:sldLayout xmlns:a="http://schemas.openxmlformats.org/drawingml/2006/main" xmlns:r="http://schemas.openxmlformats.org/officeDocument/2006/relationships" xmlns:p="http://schemas.openxmlformats.org/presentationml/2006/main" type="tx" showMasterSp="0" showMasterPhAnim="1">
  <p:cSld name="Blank">
    <p:spTree>
      <p:nvGrpSpPr>
        <p:cNvPr id="1" name=""/>
        <p:cNvGrpSpPr/>
        <p:nvPr/>
      </p:nvGrpSpPr>
      <p:grpSpPr>
        <a:xfrm>
          <a:off x="0" y="0"/>
          <a:ext cx="0" cy="0"/>
          <a:chOff x="0" y="0"/>
          <a:chExt cx="0" cy="0"/>
        </a:xfrm>
      </p:grpSpPr>
      <p:pic>
        <p:nvPicPr>
          <p:cNvPr id="22" name="line.png"/>
          <p:cNvPicPr/>
          <p:nvPr/>
        </p:nvPicPr>
        <p:blipFill>
          <a:blip r:embed="rId2">
            <a:extLst/>
          </a:blip>
          <a:srcRect l="0" t="0" r="0" b="74576"/>
          <a:stretch>
            <a:fillRect/>
          </a:stretch>
        </p:blipFill>
        <p:spPr>
          <a:xfrm>
            <a:off x="0" y="9245600"/>
            <a:ext cx="13004800" cy="508000"/>
          </a:xfrm>
          <a:prstGeom prst="rect">
            <a:avLst/>
          </a:prstGeom>
          <a:ln w="12700">
            <a:miter lim="400000"/>
          </a:ln>
        </p:spPr>
      </p:pic>
    </p:spTree>
  </p:cSld>
  <p:clrMapOvr>
    <a:masterClrMapping/>
  </p:clrMapOvr>
  <p:transition spd="med" advClick="1"/>
</p:sldLayout>
</file>

<file path=ppt/slideLayouts/slideLayout7.xml><?xml version="1.0" encoding="utf-8"?>
<p:sldLayout xmlns:a="http://schemas.openxmlformats.org/drawingml/2006/main" xmlns:r="http://schemas.openxmlformats.org/officeDocument/2006/relationships" xmlns:p="http://schemas.openxmlformats.org/presentationml/2006/main" type="tx" showMasterSp="1" showMasterPhAnim="1">
  <p:cSld name="Title - Top">
    <p:spTree>
      <p:nvGrpSpPr>
        <p:cNvPr id="1" name=""/>
        <p:cNvGrpSpPr/>
        <p:nvPr/>
      </p:nvGrpSpPr>
      <p:grpSpPr>
        <a:xfrm>
          <a:off x="0" y="0"/>
          <a:ext cx="0" cy="0"/>
          <a:chOff x="0" y="0"/>
          <a:chExt cx="0" cy="0"/>
        </a:xfrm>
      </p:grpSpPr>
      <p:sp>
        <p:nvSpPr>
          <p:cNvPr id="24" name="Shape 24"/>
          <p:cNvSpPr/>
          <p:nvPr>
            <p:ph type="title"/>
          </p:nvPr>
        </p:nvSpPr>
        <p:spPr>
          <a:prstGeom prst="rect">
            <a:avLst/>
          </a:prstGeom>
        </p:spPr>
        <p:txBody>
          <a:bodyPr/>
          <a:lstStyle/>
          <a:p>
            <a:pPr lvl="0">
              <a:defRPr b="0" spc="0" sz="1800">
                <a:solidFill>
                  <a:srgbClr val="000000"/>
                </a:solidFill>
              </a:defRPr>
            </a:pPr>
            <a:r>
              <a:rPr b="1" spc="-84" sz="8400">
                <a:solidFill>
                  <a:srgbClr val="FCEFC5"/>
                </a:solidFill>
              </a:rPr>
              <a:t>Title Text</a:t>
            </a:r>
          </a:p>
        </p:txBody>
      </p:sp>
    </p:spTree>
  </p:cSld>
  <p:clrMapOvr>
    <a:masterClrMapping/>
  </p:clrMapOvr>
  <p:transition spd="med" advClick="1"/>
</p:sldLayout>
</file>

<file path=ppt/slideLayouts/slideLayout8.xml><?xml version="1.0" encoding="utf-8"?>
<p:sldLayout xmlns:a="http://schemas.openxmlformats.org/drawingml/2006/main" xmlns:r="http://schemas.openxmlformats.org/officeDocument/2006/relationships" xmlns:p="http://schemas.openxmlformats.org/presentationml/2006/main" type="tx" showMasterSp="0" showMasterPhAnim="1">
  <p:cSld name="Title - Center">
    <p:spTree>
      <p:nvGrpSpPr>
        <p:cNvPr id="1" name=""/>
        <p:cNvGrpSpPr/>
        <p:nvPr/>
      </p:nvGrpSpPr>
      <p:grpSpPr>
        <a:xfrm>
          <a:off x="0" y="0"/>
          <a:ext cx="0" cy="0"/>
          <a:chOff x="0" y="0"/>
          <a:chExt cx="0" cy="0"/>
        </a:xfrm>
      </p:grpSpPr>
      <p:pic>
        <p:nvPicPr>
          <p:cNvPr id="26" name="line.png"/>
          <p:cNvPicPr/>
          <p:nvPr/>
        </p:nvPicPr>
        <p:blipFill>
          <a:blip r:embed="rId2">
            <a:extLst/>
          </a:blip>
          <a:srcRect l="0" t="0" r="0" b="74576"/>
          <a:stretch>
            <a:fillRect/>
          </a:stretch>
        </p:blipFill>
        <p:spPr>
          <a:xfrm>
            <a:off x="0" y="9245600"/>
            <a:ext cx="13004800" cy="508000"/>
          </a:xfrm>
          <a:prstGeom prst="rect">
            <a:avLst/>
          </a:prstGeom>
          <a:ln w="12700">
            <a:miter lim="400000"/>
          </a:ln>
        </p:spPr>
      </p:pic>
      <p:sp>
        <p:nvSpPr>
          <p:cNvPr id="27" name="Shape 27"/>
          <p:cNvSpPr/>
          <p:nvPr>
            <p:ph type="title"/>
          </p:nvPr>
        </p:nvSpPr>
        <p:spPr>
          <a:xfrm>
            <a:off x="1016000" y="3289300"/>
            <a:ext cx="10972800" cy="3175000"/>
          </a:xfrm>
          <a:prstGeom prst="rect">
            <a:avLst/>
          </a:prstGeom>
        </p:spPr>
        <p:txBody>
          <a:bodyPr/>
          <a:lstStyle>
            <a:lvl1pPr>
              <a:defRPr spc="-215" sz="10800"/>
            </a:lvl1pPr>
          </a:lstStyle>
          <a:p>
            <a:pPr lvl="0">
              <a:defRPr b="0" spc="0" sz="1800">
                <a:solidFill>
                  <a:srgbClr val="000000"/>
                </a:solidFill>
              </a:defRPr>
            </a:pPr>
            <a:r>
              <a:rPr b="1" spc="-215" sz="10800">
                <a:solidFill>
                  <a:srgbClr val="FCEFC5"/>
                </a:solidFill>
              </a:rPr>
              <a:t>Title Text</a:t>
            </a:r>
          </a:p>
        </p:txBody>
      </p:sp>
    </p:spTree>
  </p:cSld>
  <p:clrMapOvr>
    <a:masterClrMapping/>
  </p:clrMapOvr>
  <p:transition spd="med" advClick="1"/>
</p:sldLayout>
</file>

<file path=ppt/slideLayouts/slideLayout9.xml><?xml version="1.0" encoding="utf-8"?>
<p:sldLayout xmlns:a="http://schemas.openxmlformats.org/drawingml/2006/main" xmlns:r="http://schemas.openxmlformats.org/officeDocument/2006/relationships" xmlns:p="http://schemas.openxmlformats.org/presentationml/2006/main" type="tx" showMasterSp="0" showMasterPhAnim="1">
  <p:cSld name="Title - Bottom">
    <p:spTree>
      <p:nvGrpSpPr>
        <p:cNvPr id="1" name=""/>
        <p:cNvGrpSpPr/>
        <p:nvPr/>
      </p:nvGrpSpPr>
      <p:grpSpPr>
        <a:xfrm>
          <a:off x="0" y="0"/>
          <a:ext cx="0" cy="0"/>
          <a:chOff x="0" y="0"/>
          <a:chExt cx="0" cy="0"/>
        </a:xfrm>
      </p:grpSpPr>
      <p:pic>
        <p:nvPicPr>
          <p:cNvPr id="29" name="line.png"/>
          <p:cNvPicPr/>
          <p:nvPr/>
        </p:nvPicPr>
        <p:blipFill>
          <a:blip r:embed="rId2">
            <a:extLst/>
          </a:blip>
          <a:stretch>
            <a:fillRect/>
          </a:stretch>
        </p:blipFill>
        <p:spPr>
          <a:xfrm>
            <a:off x="0" y="6578600"/>
            <a:ext cx="13004800" cy="1998134"/>
          </a:xfrm>
          <a:prstGeom prst="rect">
            <a:avLst/>
          </a:prstGeom>
          <a:ln w="12700">
            <a:miter lim="400000"/>
          </a:ln>
        </p:spPr>
      </p:pic>
      <p:sp>
        <p:nvSpPr>
          <p:cNvPr id="30" name="Shape 30"/>
          <p:cNvSpPr/>
          <p:nvPr>
            <p:ph type="title"/>
          </p:nvPr>
        </p:nvSpPr>
        <p:spPr>
          <a:xfrm>
            <a:off x="1016000" y="6959600"/>
            <a:ext cx="10972800" cy="1778000"/>
          </a:xfrm>
          <a:prstGeom prst="rect">
            <a:avLst/>
          </a:prstGeom>
        </p:spPr>
        <p:txBody>
          <a:bodyPr/>
          <a:lstStyle/>
          <a:p>
            <a:pPr lvl="0">
              <a:defRPr b="0" spc="0" sz="1800">
                <a:solidFill>
                  <a:srgbClr val="000000"/>
                </a:solidFill>
              </a:defRPr>
            </a:pPr>
            <a:r>
              <a:rPr b="1" spc="-84" sz="8400">
                <a:solidFill>
                  <a:srgbClr val="FCEFC5"/>
                </a:solidFill>
              </a:rPr>
              <a:t>Title Text</a:t>
            </a:r>
          </a:p>
        </p:txBody>
      </p:sp>
    </p:spTree>
  </p:cSld>
  <p:clrMapOvr>
    <a:masterClrMapping/>
  </p:clrMapOvr>
  <p:transition spd="med" advClick="1"/>
</p:sldLayout>
</file>

<file path=ppt/slideLayouts/slideLayout10.xml><?xml version="1.0" encoding="utf-8"?>
<p:sldLayout xmlns:a="http://schemas.openxmlformats.org/drawingml/2006/main" xmlns:r="http://schemas.openxmlformats.org/officeDocument/2006/relationships" xmlns:p="http://schemas.openxmlformats.org/presentationml/2006/main" type="tx" showMasterSp="0" showMasterPhAnim="1">
  <p:cSld name="Bullets &amp; Title - Bottom">
    <p:spTree>
      <p:nvGrpSpPr>
        <p:cNvPr id="1" name=""/>
        <p:cNvGrpSpPr/>
        <p:nvPr/>
      </p:nvGrpSpPr>
      <p:grpSpPr>
        <a:xfrm>
          <a:off x="0" y="0"/>
          <a:ext cx="0" cy="0"/>
          <a:chOff x="0" y="0"/>
          <a:chExt cx="0" cy="0"/>
        </a:xfrm>
      </p:grpSpPr>
      <p:pic>
        <p:nvPicPr>
          <p:cNvPr id="32" name="line.png"/>
          <p:cNvPicPr/>
          <p:nvPr/>
        </p:nvPicPr>
        <p:blipFill>
          <a:blip r:embed="rId2">
            <a:extLst/>
          </a:blip>
          <a:stretch>
            <a:fillRect/>
          </a:stretch>
        </p:blipFill>
        <p:spPr>
          <a:xfrm>
            <a:off x="0" y="6578600"/>
            <a:ext cx="13004800" cy="1998134"/>
          </a:xfrm>
          <a:prstGeom prst="rect">
            <a:avLst/>
          </a:prstGeom>
          <a:ln w="12700">
            <a:miter lim="400000"/>
          </a:ln>
        </p:spPr>
      </p:pic>
      <p:sp>
        <p:nvSpPr>
          <p:cNvPr id="33" name="Shape 33"/>
          <p:cNvSpPr/>
          <p:nvPr>
            <p:ph type="title"/>
          </p:nvPr>
        </p:nvSpPr>
        <p:spPr>
          <a:xfrm>
            <a:off x="1016000" y="6959600"/>
            <a:ext cx="10972800" cy="1778000"/>
          </a:xfrm>
          <a:prstGeom prst="rect">
            <a:avLst/>
          </a:prstGeom>
        </p:spPr>
        <p:txBody>
          <a:bodyPr/>
          <a:lstStyle/>
          <a:p>
            <a:pPr lvl="0">
              <a:defRPr b="0" spc="0" sz="1800">
                <a:solidFill>
                  <a:srgbClr val="000000"/>
                </a:solidFill>
              </a:defRPr>
            </a:pPr>
            <a:r>
              <a:rPr b="1" spc="-84" sz="8400">
                <a:solidFill>
                  <a:srgbClr val="FCEFC5"/>
                </a:solidFill>
              </a:rPr>
              <a:t>Title Text</a:t>
            </a:r>
          </a:p>
        </p:txBody>
      </p:sp>
      <p:sp>
        <p:nvSpPr>
          <p:cNvPr id="34" name="Shape 34"/>
          <p:cNvSpPr/>
          <p:nvPr>
            <p:ph type="body" idx="1"/>
          </p:nvPr>
        </p:nvSpPr>
        <p:spPr>
          <a:xfrm>
            <a:off x="1016000" y="1016000"/>
            <a:ext cx="10972800" cy="5207000"/>
          </a:xfrm>
          <a:prstGeom prst="rect">
            <a:avLst/>
          </a:prstGeom>
        </p:spPr>
        <p:txBody>
          <a:bodyPr/>
          <a:lstStyle>
            <a:lvl1pPr>
              <a:buBlip>
                <a:blip r:embed="rId3"/>
              </a:buBlip>
            </a:lvl1pPr>
            <a:lvl2pPr>
              <a:buBlip>
                <a:blip r:embed="rId3"/>
              </a:buBlip>
            </a:lvl2pPr>
            <a:lvl3pPr>
              <a:buBlip>
                <a:blip r:embed="rId3"/>
              </a:buBlip>
            </a:lvl3pPr>
            <a:lvl4pPr>
              <a:buBlip>
                <a:blip r:embed="rId3"/>
              </a:buBlip>
            </a:lvl4pPr>
            <a:lvl5pPr>
              <a:buBlip>
                <a:blip r:embed="rId3"/>
              </a:buBlip>
            </a:lvl5pPr>
          </a:lstStyle>
          <a:p>
            <a:pPr lvl="0">
              <a:defRPr spc="0" sz="1800">
                <a:solidFill>
                  <a:srgbClr val="000000"/>
                </a:solidFill>
              </a:defRPr>
            </a:pPr>
            <a:r>
              <a:rPr spc="-39" sz="4000">
                <a:solidFill>
                  <a:srgbClr val="FCEFC5"/>
                </a:solidFill>
              </a:rPr>
              <a:t>Body Level One</a:t>
            </a:r>
            <a:endParaRPr spc="-39" sz="4000">
              <a:solidFill>
                <a:srgbClr val="FCEFC5"/>
              </a:solidFill>
            </a:endParaRPr>
          </a:p>
          <a:p>
            <a:pPr lvl="1">
              <a:defRPr spc="0" sz="1800">
                <a:solidFill>
                  <a:srgbClr val="000000"/>
                </a:solidFill>
              </a:defRPr>
            </a:pPr>
            <a:r>
              <a:rPr spc="-39" sz="4000">
                <a:solidFill>
                  <a:srgbClr val="FCEFC5"/>
                </a:solidFill>
              </a:rPr>
              <a:t>Body Level Two</a:t>
            </a:r>
            <a:endParaRPr spc="-39" sz="4000">
              <a:solidFill>
                <a:srgbClr val="FCEFC5"/>
              </a:solidFill>
            </a:endParaRPr>
          </a:p>
          <a:p>
            <a:pPr lvl="2">
              <a:defRPr spc="0" sz="1800">
                <a:solidFill>
                  <a:srgbClr val="000000"/>
                </a:solidFill>
              </a:defRPr>
            </a:pPr>
            <a:r>
              <a:rPr spc="-39" sz="4000">
                <a:solidFill>
                  <a:srgbClr val="FCEFC5"/>
                </a:solidFill>
              </a:rPr>
              <a:t>Body Level Three</a:t>
            </a:r>
            <a:endParaRPr spc="-39" sz="4000">
              <a:solidFill>
                <a:srgbClr val="FCEFC5"/>
              </a:solidFill>
            </a:endParaRPr>
          </a:p>
          <a:p>
            <a:pPr lvl="3">
              <a:defRPr spc="0" sz="1800">
                <a:solidFill>
                  <a:srgbClr val="000000"/>
                </a:solidFill>
              </a:defRPr>
            </a:pPr>
            <a:r>
              <a:rPr spc="-39" sz="4000">
                <a:solidFill>
                  <a:srgbClr val="FCEFC5"/>
                </a:solidFill>
              </a:rPr>
              <a:t>Body Level Four</a:t>
            </a:r>
            <a:endParaRPr spc="-39" sz="4000">
              <a:solidFill>
                <a:srgbClr val="FCEFC5"/>
              </a:solidFill>
            </a:endParaRPr>
          </a:p>
          <a:p>
            <a:pPr lvl="4">
              <a:defRPr spc="0" sz="1800">
                <a:solidFill>
                  <a:srgbClr val="000000"/>
                </a:solidFill>
              </a:defRPr>
            </a:pPr>
            <a:r>
              <a:rPr spc="-39" sz="4000">
                <a:solidFill>
                  <a:srgbClr val="FCEFC5"/>
                </a:solidFill>
              </a:rPr>
              <a:t>Body Level Five</a:t>
            </a:r>
          </a:p>
        </p:txBody>
      </p:sp>
    </p:spTree>
  </p:cSld>
  <p:clrMapOvr>
    <a:masterClrMapping/>
  </p:clrMapOvr>
  <p:transition spd="med" advClick="1"/>
</p:sldLayout>
</file>

<file path=ppt/slideLayouts/slideLayout11.xml><?xml version="1.0" encoding="utf-8"?>
<p:sldLayout xmlns:a="http://schemas.openxmlformats.org/drawingml/2006/main" xmlns:r="http://schemas.openxmlformats.org/officeDocument/2006/relationships" xmlns:p="http://schemas.openxmlformats.org/presentationml/2006/main" type="tx" showMasterSp="0" showMasterPhAnim="1">
  <p:cSld name="Bullets - 2 Collumn &amp; Title - Bottom">
    <p:spTree>
      <p:nvGrpSpPr>
        <p:cNvPr id="1" name=""/>
        <p:cNvGrpSpPr/>
        <p:nvPr/>
      </p:nvGrpSpPr>
      <p:grpSpPr>
        <a:xfrm>
          <a:off x="0" y="0"/>
          <a:ext cx="0" cy="0"/>
          <a:chOff x="0" y="0"/>
          <a:chExt cx="0" cy="0"/>
        </a:xfrm>
      </p:grpSpPr>
      <p:pic>
        <p:nvPicPr>
          <p:cNvPr id="36" name="line.png"/>
          <p:cNvPicPr/>
          <p:nvPr/>
        </p:nvPicPr>
        <p:blipFill>
          <a:blip r:embed="rId2">
            <a:extLst/>
          </a:blip>
          <a:stretch>
            <a:fillRect/>
          </a:stretch>
        </p:blipFill>
        <p:spPr>
          <a:xfrm>
            <a:off x="0" y="6578600"/>
            <a:ext cx="13004800" cy="1998134"/>
          </a:xfrm>
          <a:prstGeom prst="rect">
            <a:avLst/>
          </a:prstGeom>
          <a:ln w="12700">
            <a:miter lim="400000"/>
          </a:ln>
        </p:spPr>
      </p:pic>
      <p:sp>
        <p:nvSpPr>
          <p:cNvPr id="37" name="Shape 37"/>
          <p:cNvSpPr/>
          <p:nvPr>
            <p:ph type="title"/>
          </p:nvPr>
        </p:nvSpPr>
        <p:spPr>
          <a:xfrm>
            <a:off x="1016000" y="6959600"/>
            <a:ext cx="10972800" cy="1778000"/>
          </a:xfrm>
          <a:prstGeom prst="rect">
            <a:avLst/>
          </a:prstGeom>
        </p:spPr>
        <p:txBody>
          <a:bodyPr/>
          <a:lstStyle/>
          <a:p>
            <a:pPr lvl="0">
              <a:defRPr b="0" spc="0" sz="1800">
                <a:solidFill>
                  <a:srgbClr val="000000"/>
                </a:solidFill>
              </a:defRPr>
            </a:pPr>
            <a:r>
              <a:rPr b="1" spc="-84" sz="8400">
                <a:solidFill>
                  <a:srgbClr val="FCEFC5"/>
                </a:solidFill>
              </a:rPr>
              <a:t>Title Text</a:t>
            </a:r>
          </a:p>
        </p:txBody>
      </p:sp>
      <p:sp>
        <p:nvSpPr>
          <p:cNvPr id="38" name="Shape 38"/>
          <p:cNvSpPr/>
          <p:nvPr>
            <p:ph type="body" idx="1"/>
          </p:nvPr>
        </p:nvSpPr>
        <p:spPr>
          <a:xfrm>
            <a:off x="1016000" y="1016000"/>
            <a:ext cx="10972800" cy="5207000"/>
          </a:xfrm>
          <a:prstGeom prst="rect">
            <a:avLst/>
          </a:prstGeom>
        </p:spPr>
        <p:txBody>
          <a:bodyPr numCol="2" spcCol="508000"/>
          <a:lstStyle>
            <a:lvl1pPr>
              <a:buBlip>
                <a:blip r:embed="rId3"/>
              </a:buBlip>
            </a:lvl1pPr>
            <a:lvl2pPr>
              <a:buBlip>
                <a:blip r:embed="rId3"/>
              </a:buBlip>
            </a:lvl2pPr>
            <a:lvl3pPr>
              <a:buBlip>
                <a:blip r:embed="rId3"/>
              </a:buBlip>
            </a:lvl3pPr>
            <a:lvl4pPr>
              <a:buBlip>
                <a:blip r:embed="rId3"/>
              </a:buBlip>
            </a:lvl4pPr>
            <a:lvl5pPr>
              <a:buBlip>
                <a:blip r:embed="rId3"/>
              </a:buBlip>
            </a:lvl5pPr>
          </a:lstStyle>
          <a:p>
            <a:pPr lvl="0">
              <a:defRPr spc="0" sz="1800">
                <a:solidFill>
                  <a:srgbClr val="000000"/>
                </a:solidFill>
              </a:defRPr>
            </a:pPr>
            <a:r>
              <a:rPr spc="-39" sz="4000">
                <a:solidFill>
                  <a:srgbClr val="FCEFC5"/>
                </a:solidFill>
              </a:rPr>
              <a:t>Body Level One</a:t>
            </a:r>
            <a:endParaRPr spc="-39" sz="4000">
              <a:solidFill>
                <a:srgbClr val="FCEFC5"/>
              </a:solidFill>
            </a:endParaRPr>
          </a:p>
          <a:p>
            <a:pPr lvl="1">
              <a:defRPr spc="0" sz="1800">
                <a:solidFill>
                  <a:srgbClr val="000000"/>
                </a:solidFill>
              </a:defRPr>
            </a:pPr>
            <a:r>
              <a:rPr spc="-39" sz="4000">
                <a:solidFill>
                  <a:srgbClr val="FCEFC5"/>
                </a:solidFill>
              </a:rPr>
              <a:t>Body Level Two</a:t>
            </a:r>
            <a:endParaRPr spc="-39" sz="4000">
              <a:solidFill>
                <a:srgbClr val="FCEFC5"/>
              </a:solidFill>
            </a:endParaRPr>
          </a:p>
          <a:p>
            <a:pPr lvl="2">
              <a:defRPr spc="0" sz="1800">
                <a:solidFill>
                  <a:srgbClr val="000000"/>
                </a:solidFill>
              </a:defRPr>
            </a:pPr>
            <a:r>
              <a:rPr spc="-39" sz="4000">
                <a:solidFill>
                  <a:srgbClr val="FCEFC5"/>
                </a:solidFill>
              </a:rPr>
              <a:t>Body Level Three</a:t>
            </a:r>
            <a:endParaRPr spc="-39" sz="4000">
              <a:solidFill>
                <a:srgbClr val="FCEFC5"/>
              </a:solidFill>
            </a:endParaRPr>
          </a:p>
          <a:p>
            <a:pPr lvl="3">
              <a:defRPr spc="0" sz="1800">
                <a:solidFill>
                  <a:srgbClr val="000000"/>
                </a:solidFill>
              </a:defRPr>
            </a:pPr>
            <a:r>
              <a:rPr spc="-39" sz="4000">
                <a:solidFill>
                  <a:srgbClr val="FCEFC5"/>
                </a:solidFill>
              </a:rPr>
              <a:t>Body Level Four</a:t>
            </a:r>
            <a:endParaRPr spc="-39" sz="4000">
              <a:solidFill>
                <a:srgbClr val="FCEFC5"/>
              </a:solidFill>
            </a:endParaRPr>
          </a:p>
          <a:p>
            <a:pPr lvl="4">
              <a:defRPr spc="0" sz="1800">
                <a:solidFill>
                  <a:srgbClr val="000000"/>
                </a:solidFill>
              </a:defRPr>
            </a:pPr>
            <a:r>
              <a:rPr spc="-39" sz="4000">
                <a:solidFill>
                  <a:srgbClr val="FCEFC5"/>
                </a:solidFill>
              </a:rPr>
              <a:t>Body Level Five</a:t>
            </a:r>
          </a:p>
        </p:txBody>
      </p:sp>
    </p:spTree>
  </p:cSld>
  <p:clrMapOvr>
    <a:masterClrMapping/>
  </p:clrMapOvr>
  <p:transition spd="med" advClick="1"/>
</p:sldLayout>
</file>

<file path=ppt/slideLayouts/slideLayout12.xml><?xml version="1.0" encoding="utf-8"?>
<p:sldLayout xmlns:a="http://schemas.openxmlformats.org/drawingml/2006/main" xmlns:r="http://schemas.openxmlformats.org/officeDocument/2006/relationships" xmlns:p="http://schemas.openxmlformats.org/presentationml/2006/main" type="tx" showMasterSp="0" showMasterPhAnim="1">
  <p:cSld name="Landscape Photo, Title &amp; Bullets">
    <p:spTree>
      <p:nvGrpSpPr>
        <p:cNvPr id="1" name=""/>
        <p:cNvGrpSpPr/>
        <p:nvPr/>
      </p:nvGrpSpPr>
      <p:grpSpPr>
        <a:xfrm>
          <a:off x="0" y="0"/>
          <a:ext cx="0" cy="0"/>
          <a:chOff x="0" y="0"/>
          <a:chExt cx="0" cy="0"/>
        </a:xfrm>
      </p:grpSpPr>
      <p:pic>
        <p:nvPicPr>
          <p:cNvPr id="40" name="line.png"/>
          <p:cNvPicPr/>
          <p:nvPr/>
        </p:nvPicPr>
        <p:blipFill>
          <a:blip r:embed="rId2">
            <a:extLst/>
          </a:blip>
          <a:srcRect l="0" t="0" r="0" b="74576"/>
          <a:stretch>
            <a:fillRect/>
          </a:stretch>
        </p:blipFill>
        <p:spPr>
          <a:xfrm>
            <a:off x="0" y="9245600"/>
            <a:ext cx="13004800" cy="508000"/>
          </a:xfrm>
          <a:prstGeom prst="rect">
            <a:avLst/>
          </a:prstGeom>
          <a:ln w="12700">
            <a:miter lim="400000"/>
          </a:ln>
        </p:spPr>
      </p:pic>
      <p:sp>
        <p:nvSpPr>
          <p:cNvPr id="41" name="Shape 41"/>
          <p:cNvSpPr/>
          <p:nvPr>
            <p:ph type="title"/>
          </p:nvPr>
        </p:nvSpPr>
        <p:spPr>
          <a:xfrm>
            <a:off x="1016000" y="6578600"/>
            <a:ext cx="10972800" cy="1651000"/>
          </a:xfrm>
          <a:prstGeom prst="rect">
            <a:avLst/>
          </a:prstGeom>
        </p:spPr>
        <p:txBody>
          <a:bodyPr anchor="b"/>
          <a:lstStyle/>
          <a:p>
            <a:pPr lvl="0">
              <a:defRPr b="0" spc="0" sz="1800">
                <a:solidFill>
                  <a:srgbClr val="000000"/>
                </a:solidFill>
              </a:defRPr>
            </a:pPr>
            <a:r>
              <a:rPr b="1" spc="-84" sz="8400">
                <a:solidFill>
                  <a:srgbClr val="FCEFC5"/>
                </a:solidFill>
              </a:rPr>
              <a:t>Title Text</a:t>
            </a:r>
          </a:p>
        </p:txBody>
      </p:sp>
      <p:sp>
        <p:nvSpPr>
          <p:cNvPr id="42" name="Shape 42"/>
          <p:cNvSpPr/>
          <p:nvPr>
            <p:ph type="body" idx="1"/>
          </p:nvPr>
        </p:nvSpPr>
        <p:spPr>
          <a:xfrm>
            <a:off x="1016000" y="8229600"/>
            <a:ext cx="10972800" cy="762000"/>
          </a:xfrm>
          <a:prstGeom prst="rect">
            <a:avLst/>
          </a:prstGeom>
        </p:spPr>
        <p:txBody>
          <a:bodyPr anchor="t"/>
          <a:lstStyle>
            <a:lvl1pPr marL="0" indent="0" algn="ctr">
              <a:buSzTx/>
              <a:buNone/>
              <a:defRPr spc="-36" sz="3600"/>
            </a:lvl1pPr>
            <a:lvl2pPr marL="0" indent="0" algn="ctr">
              <a:buSzTx/>
              <a:buNone/>
              <a:defRPr spc="-36" sz="3600"/>
            </a:lvl2pPr>
            <a:lvl3pPr marL="0" indent="0" algn="ctr">
              <a:buSzTx/>
              <a:buNone/>
              <a:defRPr spc="-36" sz="3600"/>
            </a:lvl3pPr>
            <a:lvl4pPr marL="0" indent="0" algn="ctr">
              <a:buSzTx/>
              <a:buNone/>
              <a:defRPr spc="-36" sz="3600"/>
            </a:lvl4pPr>
            <a:lvl5pPr marL="0" indent="0" algn="ctr">
              <a:buSzTx/>
              <a:buNone/>
              <a:defRPr spc="-36" sz="3600"/>
            </a:lvl5pPr>
          </a:lstStyle>
          <a:p>
            <a:pPr lvl="0">
              <a:defRPr spc="0" sz="1800">
                <a:solidFill>
                  <a:srgbClr val="000000"/>
                </a:solidFill>
              </a:defRPr>
            </a:pPr>
            <a:r>
              <a:rPr spc="-36" sz="3600">
                <a:solidFill>
                  <a:srgbClr val="FCEFC5"/>
                </a:solidFill>
              </a:rPr>
              <a:t>Body Level One</a:t>
            </a:r>
            <a:endParaRPr spc="-36" sz="3600">
              <a:solidFill>
                <a:srgbClr val="FCEFC5"/>
              </a:solidFill>
            </a:endParaRPr>
          </a:p>
          <a:p>
            <a:pPr lvl="1">
              <a:defRPr spc="0" sz="1800">
                <a:solidFill>
                  <a:srgbClr val="000000"/>
                </a:solidFill>
              </a:defRPr>
            </a:pPr>
            <a:r>
              <a:rPr spc="-36" sz="3600">
                <a:solidFill>
                  <a:srgbClr val="FCEFC5"/>
                </a:solidFill>
              </a:rPr>
              <a:t>Body Level Two</a:t>
            </a:r>
            <a:endParaRPr spc="-36" sz="3600">
              <a:solidFill>
                <a:srgbClr val="FCEFC5"/>
              </a:solidFill>
            </a:endParaRPr>
          </a:p>
          <a:p>
            <a:pPr lvl="2">
              <a:defRPr spc="0" sz="1800">
                <a:solidFill>
                  <a:srgbClr val="000000"/>
                </a:solidFill>
              </a:defRPr>
            </a:pPr>
            <a:r>
              <a:rPr spc="-36" sz="3600">
                <a:solidFill>
                  <a:srgbClr val="FCEFC5"/>
                </a:solidFill>
              </a:rPr>
              <a:t>Body Level Three</a:t>
            </a:r>
            <a:endParaRPr spc="-36" sz="3600">
              <a:solidFill>
                <a:srgbClr val="FCEFC5"/>
              </a:solidFill>
            </a:endParaRPr>
          </a:p>
          <a:p>
            <a:pPr lvl="3">
              <a:defRPr spc="0" sz="1800">
                <a:solidFill>
                  <a:srgbClr val="000000"/>
                </a:solidFill>
              </a:defRPr>
            </a:pPr>
            <a:r>
              <a:rPr spc="-36" sz="3600">
                <a:solidFill>
                  <a:srgbClr val="FCEFC5"/>
                </a:solidFill>
              </a:rPr>
              <a:t>Body Level Four</a:t>
            </a:r>
            <a:endParaRPr spc="-36" sz="3600">
              <a:solidFill>
                <a:srgbClr val="FCEFC5"/>
              </a:solidFill>
            </a:endParaRPr>
          </a:p>
          <a:p>
            <a:pPr lvl="4">
              <a:defRPr spc="0" sz="1800">
                <a:solidFill>
                  <a:srgbClr val="000000"/>
                </a:solidFill>
              </a:defRPr>
            </a:pPr>
            <a:r>
              <a:rPr spc="-36" sz="3600">
                <a:solidFill>
                  <a:srgbClr val="FCEFC5"/>
                </a:solidFill>
              </a:rPr>
              <a:t>Body Level Five</a:t>
            </a:r>
          </a:p>
        </p:txBody>
      </p:sp>
    </p:spTree>
  </p:cSld>
  <p:clrMapOvr>
    <a:masterClrMapping/>
  </p:clrMapOvr>
  <p:transition spd="med" advClick="1"/>
</p:sldLayout>
</file>

<file path=ppt/slideLayouts/slideLayout13.xml><?xml version="1.0" encoding="utf-8"?>
<p:sldLayout xmlns:a="http://schemas.openxmlformats.org/drawingml/2006/main" xmlns:r="http://schemas.openxmlformats.org/officeDocument/2006/relationships" xmlns:p="http://schemas.openxmlformats.org/presentationml/2006/main" type="tx" showMasterSp="0" showMasterPhAnim="1">
  <p:cSld name="2 Photos, Title &amp; Bullets">
    <p:spTree>
      <p:nvGrpSpPr>
        <p:cNvPr id="1" name=""/>
        <p:cNvGrpSpPr/>
        <p:nvPr/>
      </p:nvGrpSpPr>
      <p:grpSpPr>
        <a:xfrm>
          <a:off x="0" y="0"/>
          <a:ext cx="0" cy="0"/>
          <a:chOff x="0" y="0"/>
          <a:chExt cx="0" cy="0"/>
        </a:xfrm>
      </p:grpSpPr>
      <p:pic>
        <p:nvPicPr>
          <p:cNvPr id="44" name="line.png"/>
          <p:cNvPicPr/>
          <p:nvPr/>
        </p:nvPicPr>
        <p:blipFill>
          <a:blip r:embed="rId2">
            <a:extLst/>
          </a:blip>
          <a:srcRect l="0" t="0" r="0" b="74576"/>
          <a:stretch>
            <a:fillRect/>
          </a:stretch>
        </p:blipFill>
        <p:spPr>
          <a:xfrm>
            <a:off x="0" y="9245600"/>
            <a:ext cx="13004800" cy="508000"/>
          </a:xfrm>
          <a:prstGeom prst="rect">
            <a:avLst/>
          </a:prstGeom>
          <a:ln w="12700">
            <a:miter lim="400000"/>
          </a:ln>
        </p:spPr>
      </p:pic>
      <p:sp>
        <p:nvSpPr>
          <p:cNvPr id="45" name="Shape 45"/>
          <p:cNvSpPr/>
          <p:nvPr>
            <p:ph type="title"/>
          </p:nvPr>
        </p:nvSpPr>
        <p:spPr>
          <a:xfrm>
            <a:off x="1016000" y="6578600"/>
            <a:ext cx="10972800" cy="1651000"/>
          </a:xfrm>
          <a:prstGeom prst="rect">
            <a:avLst/>
          </a:prstGeom>
        </p:spPr>
        <p:txBody>
          <a:bodyPr anchor="b"/>
          <a:lstStyle/>
          <a:p>
            <a:pPr lvl="0">
              <a:defRPr b="0" spc="0" sz="1800">
                <a:solidFill>
                  <a:srgbClr val="000000"/>
                </a:solidFill>
              </a:defRPr>
            </a:pPr>
            <a:r>
              <a:rPr b="1" spc="-84" sz="8400">
                <a:solidFill>
                  <a:srgbClr val="FCEFC5"/>
                </a:solidFill>
              </a:rPr>
              <a:t>Title Text</a:t>
            </a:r>
          </a:p>
        </p:txBody>
      </p:sp>
      <p:sp>
        <p:nvSpPr>
          <p:cNvPr id="46" name="Shape 46"/>
          <p:cNvSpPr/>
          <p:nvPr>
            <p:ph type="body" idx="1"/>
          </p:nvPr>
        </p:nvSpPr>
        <p:spPr>
          <a:xfrm>
            <a:off x="1016000" y="8229600"/>
            <a:ext cx="10972800" cy="762000"/>
          </a:xfrm>
          <a:prstGeom prst="rect">
            <a:avLst/>
          </a:prstGeom>
        </p:spPr>
        <p:txBody>
          <a:bodyPr anchor="t"/>
          <a:lstStyle>
            <a:lvl1pPr marL="0" indent="0" algn="ctr">
              <a:buSzTx/>
              <a:buNone/>
              <a:defRPr spc="-36" sz="3600"/>
            </a:lvl1pPr>
            <a:lvl2pPr marL="0" indent="0" algn="ctr">
              <a:buSzTx/>
              <a:buNone/>
              <a:defRPr spc="-36" sz="3600"/>
            </a:lvl2pPr>
            <a:lvl3pPr marL="0" indent="0" algn="ctr">
              <a:buSzTx/>
              <a:buNone/>
              <a:defRPr spc="-36" sz="3600"/>
            </a:lvl3pPr>
            <a:lvl4pPr marL="0" indent="0" algn="ctr">
              <a:buSzTx/>
              <a:buNone/>
              <a:defRPr spc="-36" sz="3600"/>
            </a:lvl4pPr>
            <a:lvl5pPr marL="0" indent="0" algn="ctr">
              <a:buSzTx/>
              <a:buNone/>
              <a:defRPr spc="-36" sz="3600"/>
            </a:lvl5pPr>
          </a:lstStyle>
          <a:p>
            <a:pPr lvl="0">
              <a:defRPr spc="0" sz="1800">
                <a:solidFill>
                  <a:srgbClr val="000000"/>
                </a:solidFill>
              </a:defRPr>
            </a:pPr>
            <a:r>
              <a:rPr spc="-36" sz="3600">
                <a:solidFill>
                  <a:srgbClr val="FCEFC5"/>
                </a:solidFill>
              </a:rPr>
              <a:t>Body Level One</a:t>
            </a:r>
            <a:endParaRPr spc="-36" sz="3600">
              <a:solidFill>
                <a:srgbClr val="FCEFC5"/>
              </a:solidFill>
            </a:endParaRPr>
          </a:p>
          <a:p>
            <a:pPr lvl="1">
              <a:defRPr spc="0" sz="1800">
                <a:solidFill>
                  <a:srgbClr val="000000"/>
                </a:solidFill>
              </a:defRPr>
            </a:pPr>
            <a:r>
              <a:rPr spc="-36" sz="3600">
                <a:solidFill>
                  <a:srgbClr val="FCEFC5"/>
                </a:solidFill>
              </a:rPr>
              <a:t>Body Level Two</a:t>
            </a:r>
            <a:endParaRPr spc="-36" sz="3600">
              <a:solidFill>
                <a:srgbClr val="FCEFC5"/>
              </a:solidFill>
            </a:endParaRPr>
          </a:p>
          <a:p>
            <a:pPr lvl="2">
              <a:defRPr spc="0" sz="1800">
                <a:solidFill>
                  <a:srgbClr val="000000"/>
                </a:solidFill>
              </a:defRPr>
            </a:pPr>
            <a:r>
              <a:rPr spc="-36" sz="3600">
                <a:solidFill>
                  <a:srgbClr val="FCEFC5"/>
                </a:solidFill>
              </a:rPr>
              <a:t>Body Level Three</a:t>
            </a:r>
            <a:endParaRPr spc="-36" sz="3600">
              <a:solidFill>
                <a:srgbClr val="FCEFC5"/>
              </a:solidFill>
            </a:endParaRPr>
          </a:p>
          <a:p>
            <a:pPr lvl="3">
              <a:defRPr spc="0" sz="1800">
                <a:solidFill>
                  <a:srgbClr val="000000"/>
                </a:solidFill>
              </a:defRPr>
            </a:pPr>
            <a:r>
              <a:rPr spc="-36" sz="3600">
                <a:solidFill>
                  <a:srgbClr val="FCEFC5"/>
                </a:solidFill>
              </a:rPr>
              <a:t>Body Level Four</a:t>
            </a:r>
            <a:endParaRPr spc="-36" sz="3600">
              <a:solidFill>
                <a:srgbClr val="FCEFC5"/>
              </a:solidFill>
            </a:endParaRPr>
          </a:p>
          <a:p>
            <a:pPr lvl="4">
              <a:defRPr spc="0" sz="1800">
                <a:solidFill>
                  <a:srgbClr val="000000"/>
                </a:solidFill>
              </a:defRPr>
            </a:pPr>
            <a:r>
              <a:rPr spc="-36" sz="3600">
                <a:solidFill>
                  <a:srgbClr val="FCEFC5"/>
                </a:solidFill>
              </a:rPr>
              <a:t>Body Level Five</a:t>
            </a:r>
          </a:p>
        </p:txBody>
      </p:sp>
    </p:spTree>
  </p:cSld>
  <p:clrMapOvr>
    <a:masterClrMapping/>
  </p:clrMapOvr>
  <p:transition spd="med" advClick="1"/>
</p:sldLayout>
</file>

<file path=ppt/slideLayouts/slideLayout14.xml><?xml version="1.0" encoding="utf-8"?>
<p:sldLayout xmlns:a="http://schemas.openxmlformats.org/drawingml/2006/main" xmlns:r="http://schemas.openxmlformats.org/officeDocument/2006/relationships" xmlns:p="http://schemas.openxmlformats.org/presentationml/2006/main" type="tx" showMasterSp="1" showMasterPhAnim="1">
  <p:cSld name="Title &amp; Photo">
    <p:spTree>
      <p:nvGrpSpPr>
        <p:cNvPr id="1" name=""/>
        <p:cNvGrpSpPr/>
        <p:nvPr/>
      </p:nvGrpSpPr>
      <p:grpSpPr>
        <a:xfrm>
          <a:off x="0" y="0"/>
          <a:ext cx="0" cy="0"/>
          <a:chOff x="0" y="0"/>
          <a:chExt cx="0" cy="0"/>
        </a:xfrm>
      </p:grpSpPr>
      <p:sp>
        <p:nvSpPr>
          <p:cNvPr id="48" name="Shape 48"/>
          <p:cNvSpPr/>
          <p:nvPr>
            <p:ph type="title"/>
          </p:nvPr>
        </p:nvSpPr>
        <p:spPr>
          <a:prstGeom prst="rect">
            <a:avLst/>
          </a:prstGeom>
        </p:spPr>
        <p:txBody>
          <a:bodyPr/>
          <a:lstStyle/>
          <a:p>
            <a:pPr lvl="0">
              <a:defRPr b="0" spc="0" sz="1800">
                <a:solidFill>
                  <a:srgbClr val="000000"/>
                </a:solidFill>
              </a:defRPr>
            </a:pPr>
            <a:r>
              <a:rPr b="1" spc="-84" sz="8400">
                <a:solidFill>
                  <a:srgbClr val="FCEFC5"/>
                </a:solidFill>
              </a:rPr>
              <a:t>Title Text</a:t>
            </a:r>
          </a:p>
        </p:txBody>
      </p:sp>
    </p:spTree>
  </p:cSld>
  <p:clrMapOvr>
    <a:masterClrMapping/>
  </p:clrMapOvr>
  <p:transition spd="med" advClick="1"/>
</p:sldLayout>
</file>

<file path=ppt/slideLayouts/slideLayout15.xml><?xml version="1.0" encoding="utf-8"?>
<p:sldLayout xmlns:a="http://schemas.openxmlformats.org/drawingml/2006/main" xmlns:r="http://schemas.openxmlformats.org/officeDocument/2006/relationships" xmlns:p="http://schemas.openxmlformats.org/presentationml/2006/main" type="tx" showMasterSp="1" showMasterPhAnim="1">
  <p:cSld name="Title &amp; 2 Photos">
    <p:spTree>
      <p:nvGrpSpPr>
        <p:cNvPr id="1" name=""/>
        <p:cNvGrpSpPr/>
        <p:nvPr/>
      </p:nvGrpSpPr>
      <p:grpSpPr>
        <a:xfrm>
          <a:off x="0" y="0"/>
          <a:ext cx="0" cy="0"/>
          <a:chOff x="0" y="0"/>
          <a:chExt cx="0" cy="0"/>
        </a:xfrm>
      </p:grpSpPr>
      <p:sp>
        <p:nvSpPr>
          <p:cNvPr id="50" name="Shape 50"/>
          <p:cNvSpPr/>
          <p:nvPr>
            <p:ph type="title"/>
          </p:nvPr>
        </p:nvSpPr>
        <p:spPr>
          <a:prstGeom prst="rect">
            <a:avLst/>
          </a:prstGeom>
        </p:spPr>
        <p:txBody>
          <a:bodyPr/>
          <a:lstStyle/>
          <a:p>
            <a:pPr lvl="0">
              <a:defRPr b="0" spc="0" sz="1800">
                <a:solidFill>
                  <a:srgbClr val="000000"/>
                </a:solidFill>
              </a:defRPr>
            </a:pPr>
            <a:r>
              <a:rPr b="1" spc="-84" sz="8400">
                <a:solidFill>
                  <a:srgbClr val="FCEFC5"/>
                </a:solidFill>
              </a:rPr>
              <a:t>Title Text</a:t>
            </a:r>
          </a:p>
        </p:txBody>
      </p:sp>
    </p:spTree>
  </p:cSld>
  <p:clrMapOvr>
    <a:masterClrMapping/>
  </p:clrMapOvr>
  <p:transition spd="med" advClick="1"/>
</p:sldLayout>
</file>

<file path=ppt/slideLayouts/slideLayout16.xml><?xml version="1.0" encoding="utf-8"?>
<p:sldLayout xmlns:a="http://schemas.openxmlformats.org/drawingml/2006/main" xmlns:r="http://schemas.openxmlformats.org/officeDocument/2006/relationships" xmlns:p="http://schemas.openxmlformats.org/presentationml/2006/main" type="tx" showMasterSp="0" showMasterPhAnim="1">
  <p:cSld name="Title, Bullets &amp; Photo">
    <p:spTree>
      <p:nvGrpSpPr>
        <p:cNvPr id="1" name=""/>
        <p:cNvGrpSpPr/>
        <p:nvPr/>
      </p:nvGrpSpPr>
      <p:grpSpPr>
        <a:xfrm>
          <a:off x="0" y="0"/>
          <a:ext cx="0" cy="0"/>
          <a:chOff x="0" y="0"/>
          <a:chExt cx="0" cy="0"/>
        </a:xfrm>
      </p:grpSpPr>
      <p:pic>
        <p:nvPicPr>
          <p:cNvPr id="52" name="line.png"/>
          <p:cNvPicPr/>
          <p:nvPr/>
        </p:nvPicPr>
        <p:blipFill>
          <a:blip r:embed="rId2">
            <a:extLst/>
          </a:blip>
          <a:stretch>
            <a:fillRect/>
          </a:stretch>
        </p:blipFill>
        <p:spPr>
          <a:xfrm>
            <a:off x="0" y="4686300"/>
            <a:ext cx="13004800" cy="1998134"/>
          </a:xfrm>
          <a:prstGeom prst="rect">
            <a:avLst/>
          </a:prstGeom>
          <a:ln w="12700">
            <a:miter lim="400000"/>
          </a:ln>
        </p:spPr>
      </p:pic>
      <p:sp>
        <p:nvSpPr>
          <p:cNvPr id="53" name="Shape 53"/>
          <p:cNvSpPr/>
          <p:nvPr>
            <p:ph type="title"/>
          </p:nvPr>
        </p:nvSpPr>
        <p:spPr>
          <a:xfrm>
            <a:off x="762000" y="762000"/>
            <a:ext cx="5486400" cy="3556000"/>
          </a:xfrm>
          <a:prstGeom prst="rect">
            <a:avLst/>
          </a:prstGeom>
        </p:spPr>
        <p:txBody>
          <a:bodyPr anchor="b"/>
          <a:lstStyle/>
          <a:p>
            <a:pPr lvl="0">
              <a:defRPr b="0" spc="0" sz="1800">
                <a:solidFill>
                  <a:srgbClr val="000000"/>
                </a:solidFill>
              </a:defRPr>
            </a:pPr>
            <a:r>
              <a:rPr b="1" spc="-84" sz="8400">
                <a:solidFill>
                  <a:srgbClr val="FCEFC5"/>
                </a:solidFill>
              </a:rPr>
              <a:t>Title Text</a:t>
            </a:r>
          </a:p>
        </p:txBody>
      </p:sp>
      <p:sp>
        <p:nvSpPr>
          <p:cNvPr id="54" name="Shape 54"/>
          <p:cNvSpPr/>
          <p:nvPr>
            <p:ph type="body" idx="1"/>
          </p:nvPr>
        </p:nvSpPr>
        <p:spPr>
          <a:xfrm>
            <a:off x="762000" y="5067300"/>
            <a:ext cx="5486400" cy="3670300"/>
          </a:xfrm>
          <a:prstGeom prst="rect">
            <a:avLst/>
          </a:prstGeom>
        </p:spPr>
        <p:txBody>
          <a:bodyPr anchor="t"/>
          <a:lstStyle>
            <a:lvl1pPr marL="0" indent="0" algn="ctr">
              <a:spcBef>
                <a:spcPts val="0"/>
              </a:spcBef>
              <a:buSzTx/>
              <a:buNone/>
              <a:defRPr spc="-36" sz="3600"/>
            </a:lvl1pPr>
            <a:lvl2pPr marL="0" indent="0" algn="ctr">
              <a:spcBef>
                <a:spcPts val="0"/>
              </a:spcBef>
              <a:buSzTx/>
              <a:buNone/>
              <a:defRPr spc="-36" sz="3600"/>
            </a:lvl2pPr>
            <a:lvl3pPr marL="0" indent="0" algn="ctr">
              <a:spcBef>
                <a:spcPts val="0"/>
              </a:spcBef>
              <a:buSzTx/>
              <a:buNone/>
              <a:defRPr spc="-36" sz="3600"/>
            </a:lvl3pPr>
            <a:lvl4pPr marL="0" indent="0" algn="ctr">
              <a:spcBef>
                <a:spcPts val="0"/>
              </a:spcBef>
              <a:buSzTx/>
              <a:buNone/>
              <a:defRPr spc="-36" sz="3600"/>
            </a:lvl4pPr>
            <a:lvl5pPr marL="0" indent="0" algn="ctr">
              <a:spcBef>
                <a:spcPts val="0"/>
              </a:spcBef>
              <a:buSzTx/>
              <a:buNone/>
              <a:defRPr spc="-36" sz="3600"/>
            </a:lvl5pPr>
          </a:lstStyle>
          <a:p>
            <a:pPr lvl="0">
              <a:defRPr spc="0" sz="1800">
                <a:solidFill>
                  <a:srgbClr val="000000"/>
                </a:solidFill>
              </a:defRPr>
            </a:pPr>
            <a:r>
              <a:rPr spc="-36" sz="3600">
                <a:solidFill>
                  <a:srgbClr val="FCEFC5"/>
                </a:solidFill>
              </a:rPr>
              <a:t>Body Level One</a:t>
            </a:r>
            <a:endParaRPr spc="-36" sz="3600">
              <a:solidFill>
                <a:srgbClr val="FCEFC5"/>
              </a:solidFill>
            </a:endParaRPr>
          </a:p>
          <a:p>
            <a:pPr lvl="1">
              <a:defRPr spc="0" sz="1800">
                <a:solidFill>
                  <a:srgbClr val="000000"/>
                </a:solidFill>
              </a:defRPr>
            </a:pPr>
            <a:r>
              <a:rPr spc="-36" sz="3600">
                <a:solidFill>
                  <a:srgbClr val="FCEFC5"/>
                </a:solidFill>
              </a:rPr>
              <a:t>Body Level Two</a:t>
            </a:r>
            <a:endParaRPr spc="-36" sz="3600">
              <a:solidFill>
                <a:srgbClr val="FCEFC5"/>
              </a:solidFill>
            </a:endParaRPr>
          </a:p>
          <a:p>
            <a:pPr lvl="2">
              <a:defRPr spc="0" sz="1800">
                <a:solidFill>
                  <a:srgbClr val="000000"/>
                </a:solidFill>
              </a:defRPr>
            </a:pPr>
            <a:r>
              <a:rPr spc="-36" sz="3600">
                <a:solidFill>
                  <a:srgbClr val="FCEFC5"/>
                </a:solidFill>
              </a:rPr>
              <a:t>Body Level Three</a:t>
            </a:r>
            <a:endParaRPr spc="-36" sz="3600">
              <a:solidFill>
                <a:srgbClr val="FCEFC5"/>
              </a:solidFill>
            </a:endParaRPr>
          </a:p>
          <a:p>
            <a:pPr lvl="3">
              <a:defRPr spc="0" sz="1800">
                <a:solidFill>
                  <a:srgbClr val="000000"/>
                </a:solidFill>
              </a:defRPr>
            </a:pPr>
            <a:r>
              <a:rPr spc="-36" sz="3600">
                <a:solidFill>
                  <a:srgbClr val="FCEFC5"/>
                </a:solidFill>
              </a:rPr>
              <a:t>Body Level Four</a:t>
            </a:r>
            <a:endParaRPr spc="-36" sz="3600">
              <a:solidFill>
                <a:srgbClr val="FCEFC5"/>
              </a:solidFill>
            </a:endParaRPr>
          </a:p>
          <a:p>
            <a:pPr lvl="4">
              <a:defRPr spc="0" sz="1800">
                <a:solidFill>
                  <a:srgbClr val="000000"/>
                </a:solidFill>
              </a:defRPr>
            </a:pPr>
            <a:r>
              <a:rPr spc="-36" sz="3600">
                <a:solidFill>
                  <a:srgbClr val="FCEFC5"/>
                </a:solidFill>
              </a:rPr>
              <a:t>Body Level Five</a:t>
            </a:r>
          </a:p>
        </p:txBody>
      </p:sp>
    </p:spTree>
  </p:cSld>
  <p:clrMapOvr>
    <a:masterClrMapping/>
  </p:clrMapOvr>
  <p:transition spd="med" advClick="1"/>
</p:sldLayout>
</file>

<file path=ppt/slideLayouts/slideLayout17.xml><?xml version="1.0" encoding="utf-8"?>
<p:sldLayout xmlns:a="http://schemas.openxmlformats.org/drawingml/2006/main" xmlns:r="http://schemas.openxmlformats.org/officeDocument/2006/relationships" xmlns:p="http://schemas.openxmlformats.org/presentationml/2006/main" type="tx" showMasterSp="0" showMasterPhAnim="1">
  <p:cSld name="Photo, Title &amp; Bullets">
    <p:spTree>
      <p:nvGrpSpPr>
        <p:cNvPr id="1" name=""/>
        <p:cNvGrpSpPr/>
        <p:nvPr/>
      </p:nvGrpSpPr>
      <p:grpSpPr>
        <a:xfrm>
          <a:off x="0" y="0"/>
          <a:ext cx="0" cy="0"/>
          <a:chOff x="0" y="0"/>
          <a:chExt cx="0" cy="0"/>
        </a:xfrm>
      </p:grpSpPr>
      <p:pic>
        <p:nvPicPr>
          <p:cNvPr id="56" name="line.png"/>
          <p:cNvPicPr/>
          <p:nvPr/>
        </p:nvPicPr>
        <p:blipFill>
          <a:blip r:embed="rId2">
            <a:extLst/>
          </a:blip>
          <a:stretch>
            <a:fillRect/>
          </a:stretch>
        </p:blipFill>
        <p:spPr>
          <a:xfrm>
            <a:off x="0" y="4686300"/>
            <a:ext cx="13004800" cy="1998134"/>
          </a:xfrm>
          <a:prstGeom prst="rect">
            <a:avLst/>
          </a:prstGeom>
          <a:ln w="12700">
            <a:miter lim="400000"/>
          </a:ln>
        </p:spPr>
      </p:pic>
      <p:sp>
        <p:nvSpPr>
          <p:cNvPr id="57" name="Shape 57"/>
          <p:cNvSpPr/>
          <p:nvPr>
            <p:ph type="title"/>
          </p:nvPr>
        </p:nvSpPr>
        <p:spPr>
          <a:xfrm>
            <a:off x="6756400" y="762000"/>
            <a:ext cx="5486400" cy="3556000"/>
          </a:xfrm>
          <a:prstGeom prst="rect">
            <a:avLst/>
          </a:prstGeom>
        </p:spPr>
        <p:txBody>
          <a:bodyPr anchor="b"/>
          <a:lstStyle/>
          <a:p>
            <a:pPr lvl="0">
              <a:defRPr b="0" spc="0" sz="1800">
                <a:solidFill>
                  <a:srgbClr val="000000"/>
                </a:solidFill>
              </a:defRPr>
            </a:pPr>
            <a:r>
              <a:rPr b="1" spc="-84" sz="8400">
                <a:solidFill>
                  <a:srgbClr val="FCEFC5"/>
                </a:solidFill>
              </a:rPr>
              <a:t>Title Text</a:t>
            </a:r>
          </a:p>
        </p:txBody>
      </p:sp>
      <p:sp>
        <p:nvSpPr>
          <p:cNvPr id="58" name="Shape 58"/>
          <p:cNvSpPr/>
          <p:nvPr>
            <p:ph type="body" idx="1"/>
          </p:nvPr>
        </p:nvSpPr>
        <p:spPr>
          <a:xfrm>
            <a:off x="6756400" y="5067300"/>
            <a:ext cx="5486400" cy="3670300"/>
          </a:xfrm>
          <a:prstGeom prst="rect">
            <a:avLst/>
          </a:prstGeom>
        </p:spPr>
        <p:txBody>
          <a:bodyPr anchor="t"/>
          <a:lstStyle>
            <a:lvl1pPr marL="0" indent="0" algn="ctr">
              <a:spcBef>
                <a:spcPts val="0"/>
              </a:spcBef>
              <a:buSzTx/>
              <a:buNone/>
              <a:defRPr spc="-36" sz="3600"/>
            </a:lvl1pPr>
            <a:lvl2pPr marL="0" indent="0" algn="ctr">
              <a:spcBef>
                <a:spcPts val="0"/>
              </a:spcBef>
              <a:buSzTx/>
              <a:buNone/>
              <a:defRPr spc="-36" sz="3600"/>
            </a:lvl2pPr>
            <a:lvl3pPr marL="0" indent="0" algn="ctr">
              <a:spcBef>
                <a:spcPts val="0"/>
              </a:spcBef>
              <a:buSzTx/>
              <a:buNone/>
              <a:defRPr spc="-36" sz="3600"/>
            </a:lvl3pPr>
            <a:lvl4pPr marL="0" indent="0" algn="ctr">
              <a:spcBef>
                <a:spcPts val="0"/>
              </a:spcBef>
              <a:buSzTx/>
              <a:buNone/>
              <a:defRPr spc="-36" sz="3600"/>
            </a:lvl4pPr>
            <a:lvl5pPr marL="0" indent="0" algn="ctr">
              <a:spcBef>
                <a:spcPts val="0"/>
              </a:spcBef>
              <a:buSzTx/>
              <a:buNone/>
              <a:defRPr spc="-36" sz="3600"/>
            </a:lvl5pPr>
          </a:lstStyle>
          <a:p>
            <a:pPr lvl="0">
              <a:defRPr spc="0" sz="1800">
                <a:solidFill>
                  <a:srgbClr val="000000"/>
                </a:solidFill>
              </a:defRPr>
            </a:pPr>
            <a:r>
              <a:rPr spc="-36" sz="3600">
                <a:solidFill>
                  <a:srgbClr val="FCEFC5"/>
                </a:solidFill>
              </a:rPr>
              <a:t>Body Level One</a:t>
            </a:r>
            <a:endParaRPr spc="-36" sz="3600">
              <a:solidFill>
                <a:srgbClr val="FCEFC5"/>
              </a:solidFill>
            </a:endParaRPr>
          </a:p>
          <a:p>
            <a:pPr lvl="1">
              <a:defRPr spc="0" sz="1800">
                <a:solidFill>
                  <a:srgbClr val="000000"/>
                </a:solidFill>
              </a:defRPr>
            </a:pPr>
            <a:r>
              <a:rPr spc="-36" sz="3600">
                <a:solidFill>
                  <a:srgbClr val="FCEFC5"/>
                </a:solidFill>
              </a:rPr>
              <a:t>Body Level Two</a:t>
            </a:r>
            <a:endParaRPr spc="-36" sz="3600">
              <a:solidFill>
                <a:srgbClr val="FCEFC5"/>
              </a:solidFill>
            </a:endParaRPr>
          </a:p>
          <a:p>
            <a:pPr lvl="2">
              <a:defRPr spc="0" sz="1800">
                <a:solidFill>
                  <a:srgbClr val="000000"/>
                </a:solidFill>
              </a:defRPr>
            </a:pPr>
            <a:r>
              <a:rPr spc="-36" sz="3600">
                <a:solidFill>
                  <a:srgbClr val="FCEFC5"/>
                </a:solidFill>
              </a:rPr>
              <a:t>Body Level Three</a:t>
            </a:r>
            <a:endParaRPr spc="-36" sz="3600">
              <a:solidFill>
                <a:srgbClr val="FCEFC5"/>
              </a:solidFill>
            </a:endParaRPr>
          </a:p>
          <a:p>
            <a:pPr lvl="3">
              <a:defRPr spc="0" sz="1800">
                <a:solidFill>
                  <a:srgbClr val="000000"/>
                </a:solidFill>
              </a:defRPr>
            </a:pPr>
            <a:r>
              <a:rPr spc="-36" sz="3600">
                <a:solidFill>
                  <a:srgbClr val="FCEFC5"/>
                </a:solidFill>
              </a:rPr>
              <a:t>Body Level Four</a:t>
            </a:r>
            <a:endParaRPr spc="-36" sz="3600">
              <a:solidFill>
                <a:srgbClr val="FCEFC5"/>
              </a:solidFill>
            </a:endParaRPr>
          </a:p>
          <a:p>
            <a:pPr lvl="4">
              <a:defRPr spc="0" sz="1800">
                <a:solidFill>
                  <a:srgbClr val="000000"/>
                </a:solidFill>
              </a:defRPr>
            </a:pPr>
            <a:r>
              <a:rPr spc="-36" sz="3600">
                <a:solidFill>
                  <a:srgbClr val="FCEFC5"/>
                </a:solidFill>
              </a:rPr>
              <a:t>Body Level Five</a:t>
            </a:r>
          </a:p>
        </p:txBody>
      </p:sp>
    </p:spTree>
  </p:cSld>
  <p:clrMapOvr>
    <a:masterClrMapping/>
  </p:clrMapOvr>
  <p:transition spd="med" advClick="1"/>
</p:sldLayout>
</file>

<file path=ppt/slideLayouts/slideLayout18.xml><?xml version="1.0" encoding="utf-8"?>
<p:sldLayout xmlns:a="http://schemas.openxmlformats.org/drawingml/2006/main" xmlns:r="http://schemas.openxmlformats.org/officeDocument/2006/relationships" xmlns:p="http://schemas.openxmlformats.org/presentationml/2006/main" type="tx" showMasterSp="0" showMasterPhAnim="1">
  <p:cSld name="Bullets, Title &amp; Photo">
    <p:spTree>
      <p:nvGrpSpPr>
        <p:cNvPr id="1" name=""/>
        <p:cNvGrpSpPr/>
        <p:nvPr/>
      </p:nvGrpSpPr>
      <p:grpSpPr>
        <a:xfrm>
          <a:off x="0" y="0"/>
          <a:ext cx="0" cy="0"/>
          <a:chOff x="0" y="0"/>
          <a:chExt cx="0" cy="0"/>
        </a:xfrm>
      </p:grpSpPr>
      <p:pic>
        <p:nvPicPr>
          <p:cNvPr id="60" name="line.png"/>
          <p:cNvPicPr/>
          <p:nvPr/>
        </p:nvPicPr>
        <p:blipFill>
          <a:blip r:embed="rId2">
            <a:extLst/>
          </a:blip>
          <a:stretch>
            <a:fillRect/>
          </a:stretch>
        </p:blipFill>
        <p:spPr>
          <a:xfrm>
            <a:off x="0" y="4775200"/>
            <a:ext cx="13004800" cy="1998134"/>
          </a:xfrm>
          <a:prstGeom prst="rect">
            <a:avLst/>
          </a:prstGeom>
          <a:ln w="12700">
            <a:miter lim="400000"/>
          </a:ln>
        </p:spPr>
      </p:pic>
      <p:sp>
        <p:nvSpPr>
          <p:cNvPr id="61" name="Shape 61"/>
          <p:cNvSpPr/>
          <p:nvPr>
            <p:ph type="title"/>
          </p:nvPr>
        </p:nvSpPr>
        <p:spPr>
          <a:xfrm>
            <a:off x="762000" y="5181600"/>
            <a:ext cx="5486400" cy="3556000"/>
          </a:xfrm>
          <a:prstGeom prst="rect">
            <a:avLst/>
          </a:prstGeom>
        </p:spPr>
        <p:txBody>
          <a:bodyPr anchor="t"/>
          <a:lstStyle/>
          <a:p>
            <a:pPr lvl="0">
              <a:defRPr b="0" spc="0" sz="1800">
                <a:solidFill>
                  <a:srgbClr val="000000"/>
                </a:solidFill>
              </a:defRPr>
            </a:pPr>
            <a:r>
              <a:rPr b="1" spc="-84" sz="8400">
                <a:solidFill>
                  <a:srgbClr val="FCEFC5"/>
                </a:solidFill>
              </a:rPr>
              <a:t>Title Text</a:t>
            </a:r>
          </a:p>
        </p:txBody>
      </p:sp>
      <p:sp>
        <p:nvSpPr>
          <p:cNvPr id="62" name="Shape 62"/>
          <p:cNvSpPr/>
          <p:nvPr>
            <p:ph type="body" idx="1"/>
          </p:nvPr>
        </p:nvSpPr>
        <p:spPr>
          <a:xfrm>
            <a:off x="762000" y="762000"/>
            <a:ext cx="5486400" cy="3670300"/>
          </a:xfrm>
          <a:prstGeom prst="rect">
            <a:avLst/>
          </a:prstGeom>
        </p:spPr>
        <p:txBody>
          <a:bodyPr anchor="b"/>
          <a:lstStyle>
            <a:lvl1pPr marL="0" indent="0" algn="ctr">
              <a:spcBef>
                <a:spcPts val="0"/>
              </a:spcBef>
              <a:buSzTx/>
              <a:buNone/>
              <a:defRPr spc="-36" sz="3600"/>
            </a:lvl1pPr>
            <a:lvl2pPr marL="0" indent="0" algn="ctr">
              <a:spcBef>
                <a:spcPts val="0"/>
              </a:spcBef>
              <a:buSzTx/>
              <a:buNone/>
              <a:defRPr spc="-36" sz="3600"/>
            </a:lvl2pPr>
            <a:lvl3pPr marL="0" indent="0" algn="ctr">
              <a:spcBef>
                <a:spcPts val="0"/>
              </a:spcBef>
              <a:buSzTx/>
              <a:buNone/>
              <a:defRPr spc="-36" sz="3600"/>
            </a:lvl3pPr>
            <a:lvl4pPr marL="0" indent="0" algn="ctr">
              <a:spcBef>
                <a:spcPts val="0"/>
              </a:spcBef>
              <a:buSzTx/>
              <a:buNone/>
              <a:defRPr spc="-36" sz="3600"/>
            </a:lvl4pPr>
            <a:lvl5pPr marL="0" indent="0" algn="ctr">
              <a:spcBef>
                <a:spcPts val="0"/>
              </a:spcBef>
              <a:buSzTx/>
              <a:buNone/>
              <a:defRPr spc="-36" sz="3600"/>
            </a:lvl5pPr>
          </a:lstStyle>
          <a:p>
            <a:pPr lvl="0">
              <a:defRPr spc="0" sz="1800">
                <a:solidFill>
                  <a:srgbClr val="000000"/>
                </a:solidFill>
              </a:defRPr>
            </a:pPr>
            <a:r>
              <a:rPr spc="-36" sz="3600">
                <a:solidFill>
                  <a:srgbClr val="FCEFC5"/>
                </a:solidFill>
              </a:rPr>
              <a:t>Body Level One</a:t>
            </a:r>
            <a:endParaRPr spc="-36" sz="3600">
              <a:solidFill>
                <a:srgbClr val="FCEFC5"/>
              </a:solidFill>
            </a:endParaRPr>
          </a:p>
          <a:p>
            <a:pPr lvl="1">
              <a:defRPr spc="0" sz="1800">
                <a:solidFill>
                  <a:srgbClr val="000000"/>
                </a:solidFill>
              </a:defRPr>
            </a:pPr>
            <a:r>
              <a:rPr spc="-36" sz="3600">
                <a:solidFill>
                  <a:srgbClr val="FCEFC5"/>
                </a:solidFill>
              </a:rPr>
              <a:t>Body Level Two</a:t>
            </a:r>
            <a:endParaRPr spc="-36" sz="3600">
              <a:solidFill>
                <a:srgbClr val="FCEFC5"/>
              </a:solidFill>
            </a:endParaRPr>
          </a:p>
          <a:p>
            <a:pPr lvl="2">
              <a:defRPr spc="0" sz="1800">
                <a:solidFill>
                  <a:srgbClr val="000000"/>
                </a:solidFill>
              </a:defRPr>
            </a:pPr>
            <a:r>
              <a:rPr spc="-36" sz="3600">
                <a:solidFill>
                  <a:srgbClr val="FCEFC5"/>
                </a:solidFill>
              </a:rPr>
              <a:t>Body Level Three</a:t>
            </a:r>
            <a:endParaRPr spc="-36" sz="3600">
              <a:solidFill>
                <a:srgbClr val="FCEFC5"/>
              </a:solidFill>
            </a:endParaRPr>
          </a:p>
          <a:p>
            <a:pPr lvl="3">
              <a:defRPr spc="0" sz="1800">
                <a:solidFill>
                  <a:srgbClr val="000000"/>
                </a:solidFill>
              </a:defRPr>
            </a:pPr>
            <a:r>
              <a:rPr spc="-36" sz="3600">
                <a:solidFill>
                  <a:srgbClr val="FCEFC5"/>
                </a:solidFill>
              </a:rPr>
              <a:t>Body Level Four</a:t>
            </a:r>
            <a:endParaRPr spc="-36" sz="3600">
              <a:solidFill>
                <a:srgbClr val="FCEFC5"/>
              </a:solidFill>
            </a:endParaRPr>
          </a:p>
          <a:p>
            <a:pPr lvl="4">
              <a:defRPr spc="0" sz="1800">
                <a:solidFill>
                  <a:srgbClr val="000000"/>
                </a:solidFill>
              </a:defRPr>
            </a:pPr>
            <a:r>
              <a:rPr spc="-36" sz="3600">
                <a:solidFill>
                  <a:srgbClr val="FCEFC5"/>
                </a:solidFill>
              </a:rPr>
              <a:t>Body Level Five</a:t>
            </a:r>
          </a:p>
        </p:txBody>
      </p:sp>
    </p:spTree>
  </p:cSld>
  <p:clrMapOvr>
    <a:masterClrMapping/>
  </p:clrMapOvr>
  <p:transition spd="med" advClick="1"/>
</p:sldLayout>
</file>

<file path=ppt/slideLayouts/slideLayout19.xml><?xml version="1.0" encoding="utf-8"?>
<p:sldLayout xmlns:a="http://schemas.openxmlformats.org/drawingml/2006/main" xmlns:r="http://schemas.openxmlformats.org/officeDocument/2006/relationships" xmlns:p="http://schemas.openxmlformats.org/presentationml/2006/main" type="tx" showMasterSp="0" showMasterPhAnim="1">
  <p:cSld name="Photo, Bullets &amp; Title">
    <p:spTree>
      <p:nvGrpSpPr>
        <p:cNvPr id="1" name=""/>
        <p:cNvGrpSpPr/>
        <p:nvPr/>
      </p:nvGrpSpPr>
      <p:grpSpPr>
        <a:xfrm>
          <a:off x="0" y="0"/>
          <a:ext cx="0" cy="0"/>
          <a:chOff x="0" y="0"/>
          <a:chExt cx="0" cy="0"/>
        </a:xfrm>
      </p:grpSpPr>
      <p:pic>
        <p:nvPicPr>
          <p:cNvPr id="64" name="line.png"/>
          <p:cNvPicPr/>
          <p:nvPr/>
        </p:nvPicPr>
        <p:blipFill>
          <a:blip r:embed="rId2">
            <a:extLst/>
          </a:blip>
          <a:stretch>
            <a:fillRect/>
          </a:stretch>
        </p:blipFill>
        <p:spPr>
          <a:xfrm>
            <a:off x="0" y="4775200"/>
            <a:ext cx="13004800" cy="1998134"/>
          </a:xfrm>
          <a:prstGeom prst="rect">
            <a:avLst/>
          </a:prstGeom>
          <a:ln w="12700">
            <a:miter lim="400000"/>
          </a:ln>
        </p:spPr>
      </p:pic>
      <p:sp>
        <p:nvSpPr>
          <p:cNvPr id="65" name="Shape 65"/>
          <p:cNvSpPr/>
          <p:nvPr>
            <p:ph type="title"/>
          </p:nvPr>
        </p:nvSpPr>
        <p:spPr>
          <a:xfrm>
            <a:off x="6756400" y="5181600"/>
            <a:ext cx="5486400" cy="3556000"/>
          </a:xfrm>
          <a:prstGeom prst="rect">
            <a:avLst/>
          </a:prstGeom>
        </p:spPr>
        <p:txBody>
          <a:bodyPr anchor="t"/>
          <a:lstStyle/>
          <a:p>
            <a:pPr lvl="0">
              <a:defRPr b="0" spc="0" sz="1800">
                <a:solidFill>
                  <a:srgbClr val="000000"/>
                </a:solidFill>
              </a:defRPr>
            </a:pPr>
            <a:r>
              <a:rPr b="1" spc="-84" sz="8400">
                <a:solidFill>
                  <a:srgbClr val="FCEFC5"/>
                </a:solidFill>
              </a:rPr>
              <a:t>Title Text</a:t>
            </a:r>
          </a:p>
        </p:txBody>
      </p:sp>
      <p:sp>
        <p:nvSpPr>
          <p:cNvPr id="66" name="Shape 66"/>
          <p:cNvSpPr/>
          <p:nvPr>
            <p:ph type="body" idx="1"/>
          </p:nvPr>
        </p:nvSpPr>
        <p:spPr>
          <a:xfrm>
            <a:off x="6756400" y="762000"/>
            <a:ext cx="5486400" cy="3670300"/>
          </a:xfrm>
          <a:prstGeom prst="rect">
            <a:avLst/>
          </a:prstGeom>
        </p:spPr>
        <p:txBody>
          <a:bodyPr anchor="b"/>
          <a:lstStyle>
            <a:lvl1pPr marL="0" indent="0" algn="ctr">
              <a:spcBef>
                <a:spcPts val="0"/>
              </a:spcBef>
              <a:buSzTx/>
              <a:buNone/>
              <a:defRPr spc="-36" sz="3600"/>
            </a:lvl1pPr>
            <a:lvl2pPr marL="0" indent="0" algn="ctr">
              <a:spcBef>
                <a:spcPts val="0"/>
              </a:spcBef>
              <a:buSzTx/>
              <a:buNone/>
              <a:defRPr spc="-36" sz="3600"/>
            </a:lvl2pPr>
            <a:lvl3pPr marL="0" indent="0" algn="ctr">
              <a:spcBef>
                <a:spcPts val="0"/>
              </a:spcBef>
              <a:buSzTx/>
              <a:buNone/>
              <a:defRPr spc="-36" sz="3600"/>
            </a:lvl3pPr>
            <a:lvl4pPr marL="0" indent="0" algn="ctr">
              <a:spcBef>
                <a:spcPts val="0"/>
              </a:spcBef>
              <a:buSzTx/>
              <a:buNone/>
              <a:defRPr spc="-36" sz="3600"/>
            </a:lvl4pPr>
            <a:lvl5pPr marL="0" indent="0" algn="ctr">
              <a:spcBef>
                <a:spcPts val="0"/>
              </a:spcBef>
              <a:buSzTx/>
              <a:buNone/>
              <a:defRPr spc="-36" sz="3600"/>
            </a:lvl5pPr>
          </a:lstStyle>
          <a:p>
            <a:pPr lvl="0">
              <a:defRPr spc="0" sz="1800">
                <a:solidFill>
                  <a:srgbClr val="000000"/>
                </a:solidFill>
              </a:defRPr>
            </a:pPr>
            <a:r>
              <a:rPr spc="-36" sz="3600">
                <a:solidFill>
                  <a:srgbClr val="FCEFC5"/>
                </a:solidFill>
              </a:rPr>
              <a:t>Body Level One</a:t>
            </a:r>
            <a:endParaRPr spc="-36" sz="3600">
              <a:solidFill>
                <a:srgbClr val="FCEFC5"/>
              </a:solidFill>
            </a:endParaRPr>
          </a:p>
          <a:p>
            <a:pPr lvl="1">
              <a:defRPr spc="0" sz="1800">
                <a:solidFill>
                  <a:srgbClr val="000000"/>
                </a:solidFill>
              </a:defRPr>
            </a:pPr>
            <a:r>
              <a:rPr spc="-36" sz="3600">
                <a:solidFill>
                  <a:srgbClr val="FCEFC5"/>
                </a:solidFill>
              </a:rPr>
              <a:t>Body Level Two</a:t>
            </a:r>
            <a:endParaRPr spc="-36" sz="3600">
              <a:solidFill>
                <a:srgbClr val="FCEFC5"/>
              </a:solidFill>
            </a:endParaRPr>
          </a:p>
          <a:p>
            <a:pPr lvl="2">
              <a:defRPr spc="0" sz="1800">
                <a:solidFill>
                  <a:srgbClr val="000000"/>
                </a:solidFill>
              </a:defRPr>
            </a:pPr>
            <a:r>
              <a:rPr spc="-36" sz="3600">
                <a:solidFill>
                  <a:srgbClr val="FCEFC5"/>
                </a:solidFill>
              </a:rPr>
              <a:t>Body Level Three</a:t>
            </a:r>
            <a:endParaRPr spc="-36" sz="3600">
              <a:solidFill>
                <a:srgbClr val="FCEFC5"/>
              </a:solidFill>
            </a:endParaRPr>
          </a:p>
          <a:p>
            <a:pPr lvl="3">
              <a:defRPr spc="0" sz="1800">
                <a:solidFill>
                  <a:srgbClr val="000000"/>
                </a:solidFill>
              </a:defRPr>
            </a:pPr>
            <a:r>
              <a:rPr spc="-36" sz="3600">
                <a:solidFill>
                  <a:srgbClr val="FCEFC5"/>
                </a:solidFill>
              </a:rPr>
              <a:t>Body Level Four</a:t>
            </a:r>
            <a:endParaRPr spc="-36" sz="3600">
              <a:solidFill>
                <a:srgbClr val="FCEFC5"/>
              </a:solidFill>
            </a:endParaRPr>
          </a:p>
          <a:p>
            <a:pPr lvl="4">
              <a:defRPr spc="0" sz="1800">
                <a:solidFill>
                  <a:srgbClr val="000000"/>
                </a:solidFill>
              </a:defRPr>
            </a:pPr>
            <a:r>
              <a:rPr spc="-36" sz="3600">
                <a:solidFill>
                  <a:srgbClr val="FCEFC5"/>
                </a:solidFill>
              </a:rPr>
              <a:t>Body Level Five</a:t>
            </a:r>
          </a:p>
        </p:txBody>
      </p:sp>
    </p:spTree>
  </p:cSld>
  <p:clrMapOvr>
    <a:masterClrMapping/>
  </p:clrMapOvr>
  <p:transition spd="med" advClick="1"/>
</p:sldLayout>
</file>

<file path=ppt/slideLayouts/slideLayout20.xml><?xml version="1.0" encoding="utf-8"?>
<p:sldLayout xmlns:a="http://schemas.openxmlformats.org/drawingml/2006/main" xmlns:r="http://schemas.openxmlformats.org/officeDocument/2006/relationships" xmlns:p="http://schemas.openxmlformats.org/presentationml/2006/main" type="tx" showMasterSp="0" showMasterPhAnim="1">
  <p:cSld name=" Bullets &amp; Photo ">
    <p:spTree>
      <p:nvGrpSpPr>
        <p:cNvPr id="1" name=""/>
        <p:cNvGrpSpPr/>
        <p:nvPr/>
      </p:nvGrpSpPr>
      <p:grpSpPr>
        <a:xfrm>
          <a:off x="0" y="0"/>
          <a:ext cx="0" cy="0"/>
          <a:chOff x="0" y="0"/>
          <a:chExt cx="0" cy="0"/>
        </a:xfrm>
      </p:grpSpPr>
      <p:pic>
        <p:nvPicPr>
          <p:cNvPr id="68" name="line.png"/>
          <p:cNvPicPr/>
          <p:nvPr/>
        </p:nvPicPr>
        <p:blipFill>
          <a:blip r:embed="rId2">
            <a:extLst/>
          </a:blip>
          <a:srcRect l="0" t="0" r="0" b="74576"/>
          <a:stretch>
            <a:fillRect/>
          </a:stretch>
        </p:blipFill>
        <p:spPr>
          <a:xfrm>
            <a:off x="0" y="9245600"/>
            <a:ext cx="13004800" cy="508000"/>
          </a:xfrm>
          <a:prstGeom prst="rect">
            <a:avLst/>
          </a:prstGeom>
          <a:ln w="12700">
            <a:miter lim="400000"/>
          </a:ln>
        </p:spPr>
      </p:pic>
      <p:sp>
        <p:nvSpPr>
          <p:cNvPr id="69" name="Shape 69"/>
          <p:cNvSpPr/>
          <p:nvPr>
            <p:ph type="body" idx="1"/>
          </p:nvPr>
        </p:nvSpPr>
        <p:spPr>
          <a:xfrm>
            <a:off x="762000" y="1016000"/>
            <a:ext cx="5486400" cy="7721600"/>
          </a:xfrm>
          <a:prstGeom prst="rect">
            <a:avLst/>
          </a:prstGeom>
        </p:spPr>
        <p:txBody>
          <a:bodyPr/>
          <a:lstStyle>
            <a:lvl1pPr marL="0" indent="0" algn="ctr">
              <a:spcBef>
                <a:spcPts val="0"/>
              </a:spcBef>
              <a:buSzTx/>
              <a:buNone/>
              <a:defRPr spc="-36" sz="3600"/>
            </a:lvl1pPr>
            <a:lvl2pPr marL="0" indent="0" algn="ctr">
              <a:spcBef>
                <a:spcPts val="0"/>
              </a:spcBef>
              <a:buSzTx/>
              <a:buNone/>
              <a:defRPr spc="-36" sz="3600"/>
            </a:lvl2pPr>
            <a:lvl3pPr marL="0" indent="0" algn="ctr">
              <a:spcBef>
                <a:spcPts val="0"/>
              </a:spcBef>
              <a:buSzTx/>
              <a:buNone/>
              <a:defRPr spc="-36" sz="3600"/>
            </a:lvl3pPr>
            <a:lvl4pPr marL="0" indent="0" algn="ctr">
              <a:spcBef>
                <a:spcPts val="0"/>
              </a:spcBef>
              <a:buSzTx/>
              <a:buNone/>
              <a:defRPr spc="-36" sz="3600"/>
            </a:lvl4pPr>
            <a:lvl5pPr marL="0" indent="0" algn="ctr">
              <a:spcBef>
                <a:spcPts val="0"/>
              </a:spcBef>
              <a:buSzTx/>
              <a:buNone/>
              <a:defRPr spc="-36" sz="3600"/>
            </a:lvl5pPr>
          </a:lstStyle>
          <a:p>
            <a:pPr lvl="0">
              <a:defRPr spc="0" sz="1800">
                <a:solidFill>
                  <a:srgbClr val="000000"/>
                </a:solidFill>
              </a:defRPr>
            </a:pPr>
            <a:r>
              <a:rPr spc="-36" sz="3600">
                <a:solidFill>
                  <a:srgbClr val="FCEFC5"/>
                </a:solidFill>
              </a:rPr>
              <a:t>Body Level One</a:t>
            </a:r>
            <a:endParaRPr spc="-36" sz="3600">
              <a:solidFill>
                <a:srgbClr val="FCEFC5"/>
              </a:solidFill>
            </a:endParaRPr>
          </a:p>
          <a:p>
            <a:pPr lvl="1">
              <a:defRPr spc="0" sz="1800">
                <a:solidFill>
                  <a:srgbClr val="000000"/>
                </a:solidFill>
              </a:defRPr>
            </a:pPr>
            <a:r>
              <a:rPr spc="-36" sz="3600">
                <a:solidFill>
                  <a:srgbClr val="FCEFC5"/>
                </a:solidFill>
              </a:rPr>
              <a:t>Body Level Two</a:t>
            </a:r>
            <a:endParaRPr spc="-36" sz="3600">
              <a:solidFill>
                <a:srgbClr val="FCEFC5"/>
              </a:solidFill>
            </a:endParaRPr>
          </a:p>
          <a:p>
            <a:pPr lvl="2">
              <a:defRPr spc="0" sz="1800">
                <a:solidFill>
                  <a:srgbClr val="000000"/>
                </a:solidFill>
              </a:defRPr>
            </a:pPr>
            <a:r>
              <a:rPr spc="-36" sz="3600">
                <a:solidFill>
                  <a:srgbClr val="FCEFC5"/>
                </a:solidFill>
              </a:rPr>
              <a:t>Body Level Three</a:t>
            </a:r>
            <a:endParaRPr spc="-36" sz="3600">
              <a:solidFill>
                <a:srgbClr val="FCEFC5"/>
              </a:solidFill>
            </a:endParaRPr>
          </a:p>
          <a:p>
            <a:pPr lvl="3">
              <a:defRPr spc="0" sz="1800">
                <a:solidFill>
                  <a:srgbClr val="000000"/>
                </a:solidFill>
              </a:defRPr>
            </a:pPr>
            <a:r>
              <a:rPr spc="-36" sz="3600">
                <a:solidFill>
                  <a:srgbClr val="FCEFC5"/>
                </a:solidFill>
              </a:rPr>
              <a:t>Body Level Four</a:t>
            </a:r>
            <a:endParaRPr spc="-36" sz="3600">
              <a:solidFill>
                <a:srgbClr val="FCEFC5"/>
              </a:solidFill>
            </a:endParaRPr>
          </a:p>
          <a:p>
            <a:pPr lvl="4">
              <a:defRPr spc="0" sz="1800">
                <a:solidFill>
                  <a:srgbClr val="000000"/>
                </a:solidFill>
              </a:defRPr>
            </a:pPr>
            <a:r>
              <a:rPr spc="-36" sz="3600">
                <a:solidFill>
                  <a:srgbClr val="FCEFC5"/>
                </a:solidFill>
              </a:rPr>
              <a:t>Body Level Five</a:t>
            </a:r>
          </a:p>
        </p:txBody>
      </p:sp>
    </p:spTree>
  </p:cSld>
  <p:clrMapOvr>
    <a:masterClrMapping/>
  </p:clrMapOvr>
  <p:transition spd="med" advClick="1"/>
</p:sldLayout>
</file>

<file path=ppt/slideLayouts/slideLayout21.xml><?xml version="1.0" encoding="utf-8"?>
<p:sldLayout xmlns:a="http://schemas.openxmlformats.org/drawingml/2006/main" xmlns:r="http://schemas.openxmlformats.org/officeDocument/2006/relationships" xmlns:p="http://schemas.openxmlformats.org/presentationml/2006/main" type="tx" showMasterSp="0" showMasterPhAnim="1">
  <p:cSld name="Photo &amp; Bullets">
    <p:spTree>
      <p:nvGrpSpPr>
        <p:cNvPr id="1" name=""/>
        <p:cNvGrpSpPr/>
        <p:nvPr/>
      </p:nvGrpSpPr>
      <p:grpSpPr>
        <a:xfrm>
          <a:off x="0" y="0"/>
          <a:ext cx="0" cy="0"/>
          <a:chOff x="0" y="0"/>
          <a:chExt cx="0" cy="0"/>
        </a:xfrm>
      </p:grpSpPr>
      <p:pic>
        <p:nvPicPr>
          <p:cNvPr id="71" name="line.png"/>
          <p:cNvPicPr/>
          <p:nvPr/>
        </p:nvPicPr>
        <p:blipFill>
          <a:blip r:embed="rId2">
            <a:extLst/>
          </a:blip>
          <a:srcRect l="0" t="0" r="0" b="74576"/>
          <a:stretch>
            <a:fillRect/>
          </a:stretch>
        </p:blipFill>
        <p:spPr>
          <a:xfrm>
            <a:off x="0" y="9245600"/>
            <a:ext cx="13004800" cy="508000"/>
          </a:xfrm>
          <a:prstGeom prst="rect">
            <a:avLst/>
          </a:prstGeom>
          <a:ln w="12700">
            <a:miter lim="400000"/>
          </a:ln>
        </p:spPr>
      </p:pic>
      <p:sp>
        <p:nvSpPr>
          <p:cNvPr id="72" name="Shape 72"/>
          <p:cNvSpPr/>
          <p:nvPr>
            <p:ph type="body" idx="1"/>
          </p:nvPr>
        </p:nvSpPr>
        <p:spPr>
          <a:xfrm>
            <a:off x="6756400" y="1016000"/>
            <a:ext cx="5486400" cy="7721600"/>
          </a:xfrm>
          <a:prstGeom prst="rect">
            <a:avLst/>
          </a:prstGeom>
        </p:spPr>
        <p:txBody>
          <a:bodyPr/>
          <a:lstStyle>
            <a:lvl1pPr marL="0" indent="0" algn="ctr">
              <a:spcBef>
                <a:spcPts val="0"/>
              </a:spcBef>
              <a:buSzTx/>
              <a:buNone/>
              <a:defRPr spc="-36" sz="3600"/>
            </a:lvl1pPr>
            <a:lvl2pPr marL="0" indent="0" algn="ctr">
              <a:spcBef>
                <a:spcPts val="0"/>
              </a:spcBef>
              <a:buSzTx/>
              <a:buNone/>
              <a:defRPr spc="-36" sz="3600"/>
            </a:lvl2pPr>
            <a:lvl3pPr marL="0" indent="0" algn="ctr">
              <a:spcBef>
                <a:spcPts val="0"/>
              </a:spcBef>
              <a:buSzTx/>
              <a:buNone/>
              <a:defRPr spc="-36" sz="3600"/>
            </a:lvl3pPr>
            <a:lvl4pPr marL="0" indent="0" algn="ctr">
              <a:spcBef>
                <a:spcPts val="0"/>
              </a:spcBef>
              <a:buSzTx/>
              <a:buNone/>
              <a:defRPr spc="-36" sz="3600"/>
            </a:lvl4pPr>
            <a:lvl5pPr marL="0" indent="0" algn="ctr">
              <a:spcBef>
                <a:spcPts val="0"/>
              </a:spcBef>
              <a:buSzTx/>
              <a:buNone/>
              <a:defRPr spc="-36" sz="3600"/>
            </a:lvl5pPr>
          </a:lstStyle>
          <a:p>
            <a:pPr lvl="0">
              <a:defRPr spc="0" sz="1800">
                <a:solidFill>
                  <a:srgbClr val="000000"/>
                </a:solidFill>
              </a:defRPr>
            </a:pPr>
            <a:r>
              <a:rPr spc="-36" sz="3600">
                <a:solidFill>
                  <a:srgbClr val="FCEFC5"/>
                </a:solidFill>
              </a:rPr>
              <a:t>Body Level One</a:t>
            </a:r>
            <a:endParaRPr spc="-36" sz="3600">
              <a:solidFill>
                <a:srgbClr val="FCEFC5"/>
              </a:solidFill>
            </a:endParaRPr>
          </a:p>
          <a:p>
            <a:pPr lvl="1">
              <a:defRPr spc="0" sz="1800">
                <a:solidFill>
                  <a:srgbClr val="000000"/>
                </a:solidFill>
              </a:defRPr>
            </a:pPr>
            <a:r>
              <a:rPr spc="-36" sz="3600">
                <a:solidFill>
                  <a:srgbClr val="FCEFC5"/>
                </a:solidFill>
              </a:rPr>
              <a:t>Body Level Two</a:t>
            </a:r>
            <a:endParaRPr spc="-36" sz="3600">
              <a:solidFill>
                <a:srgbClr val="FCEFC5"/>
              </a:solidFill>
            </a:endParaRPr>
          </a:p>
          <a:p>
            <a:pPr lvl="2">
              <a:defRPr spc="0" sz="1800">
                <a:solidFill>
                  <a:srgbClr val="000000"/>
                </a:solidFill>
              </a:defRPr>
            </a:pPr>
            <a:r>
              <a:rPr spc="-36" sz="3600">
                <a:solidFill>
                  <a:srgbClr val="FCEFC5"/>
                </a:solidFill>
              </a:rPr>
              <a:t>Body Level Three</a:t>
            </a:r>
            <a:endParaRPr spc="-36" sz="3600">
              <a:solidFill>
                <a:srgbClr val="FCEFC5"/>
              </a:solidFill>
            </a:endParaRPr>
          </a:p>
          <a:p>
            <a:pPr lvl="3">
              <a:defRPr spc="0" sz="1800">
                <a:solidFill>
                  <a:srgbClr val="000000"/>
                </a:solidFill>
              </a:defRPr>
            </a:pPr>
            <a:r>
              <a:rPr spc="-36" sz="3600">
                <a:solidFill>
                  <a:srgbClr val="FCEFC5"/>
                </a:solidFill>
              </a:rPr>
              <a:t>Body Level Four</a:t>
            </a:r>
            <a:endParaRPr spc="-36" sz="3600">
              <a:solidFill>
                <a:srgbClr val="FCEFC5"/>
              </a:solidFill>
            </a:endParaRPr>
          </a:p>
          <a:p>
            <a:pPr lvl="4">
              <a:defRPr spc="0" sz="1800">
                <a:solidFill>
                  <a:srgbClr val="000000"/>
                </a:solidFill>
              </a:defRPr>
            </a:pPr>
            <a:r>
              <a:rPr spc="-36" sz="3600">
                <a:solidFill>
                  <a:srgbClr val="FCEFC5"/>
                </a:solidFill>
              </a:rPr>
              <a:t>Body Level Five</a:t>
            </a:r>
          </a:p>
        </p:txBody>
      </p:sp>
    </p:spTree>
  </p:cSld>
  <p:clrMapOvr>
    <a:masterClrMapping/>
  </p:clrMapOvr>
  <p:transition spd="med" advClick="1"/>
</p:sldLayout>
</file>

<file path=ppt/slideLayouts/slideLayout22.xml><?xml version="1.0" encoding="utf-8"?>
<p:sldLayout xmlns:a="http://schemas.openxmlformats.org/drawingml/2006/main" xmlns:r="http://schemas.openxmlformats.org/officeDocument/2006/relationships" xmlns:p="http://schemas.openxmlformats.org/presentationml/2006/main" type="tx" showMasterSp="0" showMasterPhAnim="1">
  <p:cSld name=" Bullets &amp; 2 Photos">
    <p:spTree>
      <p:nvGrpSpPr>
        <p:cNvPr id="1" name=""/>
        <p:cNvGrpSpPr/>
        <p:nvPr/>
      </p:nvGrpSpPr>
      <p:grpSpPr>
        <a:xfrm>
          <a:off x="0" y="0"/>
          <a:ext cx="0" cy="0"/>
          <a:chOff x="0" y="0"/>
          <a:chExt cx="0" cy="0"/>
        </a:xfrm>
      </p:grpSpPr>
      <p:pic>
        <p:nvPicPr>
          <p:cNvPr id="74" name="line.png"/>
          <p:cNvPicPr/>
          <p:nvPr/>
        </p:nvPicPr>
        <p:blipFill>
          <a:blip r:embed="rId2">
            <a:extLst/>
          </a:blip>
          <a:srcRect l="0" t="0" r="0" b="74576"/>
          <a:stretch>
            <a:fillRect/>
          </a:stretch>
        </p:blipFill>
        <p:spPr>
          <a:xfrm>
            <a:off x="0" y="9245600"/>
            <a:ext cx="13004800" cy="508000"/>
          </a:xfrm>
          <a:prstGeom prst="rect">
            <a:avLst/>
          </a:prstGeom>
          <a:ln w="12700">
            <a:miter lim="400000"/>
          </a:ln>
        </p:spPr>
      </p:pic>
      <p:sp>
        <p:nvSpPr>
          <p:cNvPr id="75" name="Shape 75"/>
          <p:cNvSpPr/>
          <p:nvPr>
            <p:ph type="body" idx="1"/>
          </p:nvPr>
        </p:nvSpPr>
        <p:spPr>
          <a:xfrm>
            <a:off x="762000" y="1016000"/>
            <a:ext cx="5486400" cy="7721600"/>
          </a:xfrm>
          <a:prstGeom prst="rect">
            <a:avLst/>
          </a:prstGeom>
        </p:spPr>
        <p:txBody>
          <a:bodyPr/>
          <a:lstStyle>
            <a:lvl1pPr marL="0" indent="0" algn="ctr">
              <a:spcBef>
                <a:spcPts val="0"/>
              </a:spcBef>
              <a:buSzTx/>
              <a:buNone/>
              <a:defRPr spc="-36" sz="3600"/>
            </a:lvl1pPr>
            <a:lvl2pPr marL="0" indent="0" algn="ctr">
              <a:spcBef>
                <a:spcPts val="0"/>
              </a:spcBef>
              <a:buSzTx/>
              <a:buNone/>
              <a:defRPr spc="-36" sz="3600"/>
            </a:lvl2pPr>
            <a:lvl3pPr marL="0" indent="0" algn="ctr">
              <a:spcBef>
                <a:spcPts val="0"/>
              </a:spcBef>
              <a:buSzTx/>
              <a:buNone/>
              <a:defRPr spc="-36" sz="3600"/>
            </a:lvl3pPr>
            <a:lvl4pPr marL="0" indent="0" algn="ctr">
              <a:spcBef>
                <a:spcPts val="0"/>
              </a:spcBef>
              <a:buSzTx/>
              <a:buNone/>
              <a:defRPr spc="-36" sz="3600"/>
            </a:lvl4pPr>
            <a:lvl5pPr marL="0" indent="0" algn="ctr">
              <a:spcBef>
                <a:spcPts val="0"/>
              </a:spcBef>
              <a:buSzTx/>
              <a:buNone/>
              <a:defRPr spc="-36" sz="3600"/>
            </a:lvl5pPr>
          </a:lstStyle>
          <a:p>
            <a:pPr lvl="0">
              <a:defRPr spc="0" sz="1800">
                <a:solidFill>
                  <a:srgbClr val="000000"/>
                </a:solidFill>
              </a:defRPr>
            </a:pPr>
            <a:r>
              <a:rPr spc="-36" sz="3600">
                <a:solidFill>
                  <a:srgbClr val="FCEFC5"/>
                </a:solidFill>
              </a:rPr>
              <a:t>Body Level One</a:t>
            </a:r>
            <a:endParaRPr spc="-36" sz="3600">
              <a:solidFill>
                <a:srgbClr val="FCEFC5"/>
              </a:solidFill>
            </a:endParaRPr>
          </a:p>
          <a:p>
            <a:pPr lvl="1">
              <a:defRPr spc="0" sz="1800">
                <a:solidFill>
                  <a:srgbClr val="000000"/>
                </a:solidFill>
              </a:defRPr>
            </a:pPr>
            <a:r>
              <a:rPr spc="-36" sz="3600">
                <a:solidFill>
                  <a:srgbClr val="FCEFC5"/>
                </a:solidFill>
              </a:rPr>
              <a:t>Body Level Two</a:t>
            </a:r>
            <a:endParaRPr spc="-36" sz="3600">
              <a:solidFill>
                <a:srgbClr val="FCEFC5"/>
              </a:solidFill>
            </a:endParaRPr>
          </a:p>
          <a:p>
            <a:pPr lvl="2">
              <a:defRPr spc="0" sz="1800">
                <a:solidFill>
                  <a:srgbClr val="000000"/>
                </a:solidFill>
              </a:defRPr>
            </a:pPr>
            <a:r>
              <a:rPr spc="-36" sz="3600">
                <a:solidFill>
                  <a:srgbClr val="FCEFC5"/>
                </a:solidFill>
              </a:rPr>
              <a:t>Body Level Three</a:t>
            </a:r>
            <a:endParaRPr spc="-36" sz="3600">
              <a:solidFill>
                <a:srgbClr val="FCEFC5"/>
              </a:solidFill>
            </a:endParaRPr>
          </a:p>
          <a:p>
            <a:pPr lvl="3">
              <a:defRPr spc="0" sz="1800">
                <a:solidFill>
                  <a:srgbClr val="000000"/>
                </a:solidFill>
              </a:defRPr>
            </a:pPr>
            <a:r>
              <a:rPr spc="-36" sz="3600">
                <a:solidFill>
                  <a:srgbClr val="FCEFC5"/>
                </a:solidFill>
              </a:rPr>
              <a:t>Body Level Four</a:t>
            </a:r>
            <a:endParaRPr spc="-36" sz="3600">
              <a:solidFill>
                <a:srgbClr val="FCEFC5"/>
              </a:solidFill>
            </a:endParaRPr>
          </a:p>
          <a:p>
            <a:pPr lvl="4">
              <a:defRPr spc="0" sz="1800">
                <a:solidFill>
                  <a:srgbClr val="000000"/>
                </a:solidFill>
              </a:defRPr>
            </a:pPr>
            <a:r>
              <a:rPr spc="-36" sz="3600">
                <a:solidFill>
                  <a:srgbClr val="FCEFC5"/>
                </a:solidFill>
              </a:rPr>
              <a:t>Body Level Five</a:t>
            </a:r>
          </a:p>
        </p:txBody>
      </p:sp>
    </p:spTree>
  </p:cSld>
  <p:clrMapOvr>
    <a:masterClrMapping/>
  </p:clrMapOvr>
  <p:transition spd="med" advClick="1"/>
</p:sldLayout>
</file>

<file path=ppt/slideLayouts/slideLayout23.xml><?xml version="1.0" encoding="utf-8"?>
<p:sldLayout xmlns:a="http://schemas.openxmlformats.org/drawingml/2006/main" xmlns:r="http://schemas.openxmlformats.org/officeDocument/2006/relationships" xmlns:p="http://schemas.openxmlformats.org/presentationml/2006/main" type="tx" showMasterSp="0" showMasterPhAnim="1">
  <p:cSld name="2 Photos &amp; Bullets">
    <p:spTree>
      <p:nvGrpSpPr>
        <p:cNvPr id="1" name=""/>
        <p:cNvGrpSpPr/>
        <p:nvPr/>
      </p:nvGrpSpPr>
      <p:grpSpPr>
        <a:xfrm>
          <a:off x="0" y="0"/>
          <a:ext cx="0" cy="0"/>
          <a:chOff x="0" y="0"/>
          <a:chExt cx="0" cy="0"/>
        </a:xfrm>
      </p:grpSpPr>
      <p:pic>
        <p:nvPicPr>
          <p:cNvPr id="77" name="line.png"/>
          <p:cNvPicPr/>
          <p:nvPr/>
        </p:nvPicPr>
        <p:blipFill>
          <a:blip r:embed="rId2">
            <a:extLst/>
          </a:blip>
          <a:srcRect l="0" t="0" r="0" b="74576"/>
          <a:stretch>
            <a:fillRect/>
          </a:stretch>
        </p:blipFill>
        <p:spPr>
          <a:xfrm>
            <a:off x="0" y="9245600"/>
            <a:ext cx="13004800" cy="508000"/>
          </a:xfrm>
          <a:prstGeom prst="rect">
            <a:avLst/>
          </a:prstGeom>
          <a:ln w="12700">
            <a:miter lim="400000"/>
          </a:ln>
        </p:spPr>
      </p:pic>
      <p:sp>
        <p:nvSpPr>
          <p:cNvPr id="78" name="Shape 78"/>
          <p:cNvSpPr/>
          <p:nvPr>
            <p:ph type="body" idx="1"/>
          </p:nvPr>
        </p:nvSpPr>
        <p:spPr>
          <a:xfrm>
            <a:off x="6756400" y="1016000"/>
            <a:ext cx="5486400" cy="7721600"/>
          </a:xfrm>
          <a:prstGeom prst="rect">
            <a:avLst/>
          </a:prstGeom>
        </p:spPr>
        <p:txBody>
          <a:bodyPr/>
          <a:lstStyle>
            <a:lvl1pPr marL="0" indent="0" algn="ctr">
              <a:spcBef>
                <a:spcPts val="0"/>
              </a:spcBef>
              <a:buSzTx/>
              <a:buNone/>
              <a:defRPr spc="-36" sz="3600"/>
            </a:lvl1pPr>
            <a:lvl2pPr marL="0" indent="0" algn="ctr">
              <a:spcBef>
                <a:spcPts val="0"/>
              </a:spcBef>
              <a:buSzTx/>
              <a:buNone/>
              <a:defRPr spc="-36" sz="3600"/>
            </a:lvl2pPr>
            <a:lvl3pPr marL="0" indent="0" algn="ctr">
              <a:spcBef>
                <a:spcPts val="0"/>
              </a:spcBef>
              <a:buSzTx/>
              <a:buNone/>
              <a:defRPr spc="-36" sz="3600"/>
            </a:lvl3pPr>
            <a:lvl4pPr marL="0" indent="0" algn="ctr">
              <a:spcBef>
                <a:spcPts val="0"/>
              </a:spcBef>
              <a:buSzTx/>
              <a:buNone/>
              <a:defRPr spc="-36" sz="3600"/>
            </a:lvl4pPr>
            <a:lvl5pPr marL="0" indent="0" algn="ctr">
              <a:spcBef>
                <a:spcPts val="0"/>
              </a:spcBef>
              <a:buSzTx/>
              <a:buNone/>
              <a:defRPr spc="-36" sz="3600"/>
            </a:lvl5pPr>
          </a:lstStyle>
          <a:p>
            <a:pPr lvl="0">
              <a:defRPr spc="0" sz="1800">
                <a:solidFill>
                  <a:srgbClr val="000000"/>
                </a:solidFill>
              </a:defRPr>
            </a:pPr>
            <a:r>
              <a:rPr spc="-36" sz="3600">
                <a:solidFill>
                  <a:srgbClr val="FCEFC5"/>
                </a:solidFill>
              </a:rPr>
              <a:t>Body Level One</a:t>
            </a:r>
            <a:endParaRPr spc="-36" sz="3600">
              <a:solidFill>
                <a:srgbClr val="FCEFC5"/>
              </a:solidFill>
            </a:endParaRPr>
          </a:p>
          <a:p>
            <a:pPr lvl="1">
              <a:defRPr spc="0" sz="1800">
                <a:solidFill>
                  <a:srgbClr val="000000"/>
                </a:solidFill>
              </a:defRPr>
            </a:pPr>
            <a:r>
              <a:rPr spc="-36" sz="3600">
                <a:solidFill>
                  <a:srgbClr val="FCEFC5"/>
                </a:solidFill>
              </a:rPr>
              <a:t>Body Level Two</a:t>
            </a:r>
            <a:endParaRPr spc="-36" sz="3600">
              <a:solidFill>
                <a:srgbClr val="FCEFC5"/>
              </a:solidFill>
            </a:endParaRPr>
          </a:p>
          <a:p>
            <a:pPr lvl="2">
              <a:defRPr spc="0" sz="1800">
                <a:solidFill>
                  <a:srgbClr val="000000"/>
                </a:solidFill>
              </a:defRPr>
            </a:pPr>
            <a:r>
              <a:rPr spc="-36" sz="3600">
                <a:solidFill>
                  <a:srgbClr val="FCEFC5"/>
                </a:solidFill>
              </a:rPr>
              <a:t>Body Level Three</a:t>
            </a:r>
            <a:endParaRPr spc="-36" sz="3600">
              <a:solidFill>
                <a:srgbClr val="FCEFC5"/>
              </a:solidFill>
            </a:endParaRPr>
          </a:p>
          <a:p>
            <a:pPr lvl="3">
              <a:defRPr spc="0" sz="1800">
                <a:solidFill>
                  <a:srgbClr val="000000"/>
                </a:solidFill>
              </a:defRPr>
            </a:pPr>
            <a:r>
              <a:rPr spc="-36" sz="3600">
                <a:solidFill>
                  <a:srgbClr val="FCEFC5"/>
                </a:solidFill>
              </a:rPr>
              <a:t>Body Level Four</a:t>
            </a:r>
            <a:endParaRPr spc="-36" sz="3600">
              <a:solidFill>
                <a:srgbClr val="FCEFC5"/>
              </a:solidFill>
            </a:endParaRPr>
          </a:p>
          <a:p>
            <a:pPr lvl="4">
              <a:defRPr spc="0" sz="1800">
                <a:solidFill>
                  <a:srgbClr val="000000"/>
                </a:solidFill>
              </a:defRPr>
            </a:pPr>
            <a:r>
              <a:rPr spc="-36" sz="3600">
                <a:solidFill>
                  <a:srgbClr val="FCEFC5"/>
                </a:solidFill>
              </a:rPr>
              <a:t>Body Level Five</a:t>
            </a:r>
          </a:p>
        </p:txBody>
      </p:sp>
    </p:spTree>
  </p:cSld>
  <p:clrMapOvr>
    <a:masterClrMapping/>
  </p:clrMapOvr>
  <p:transition spd="med" advClick="1"/>
</p:sldLayout>
</file>

<file path=ppt/slideLayouts/slideLayout24.xml><?xml version="1.0" encoding="utf-8"?>
<p:sldLayout xmlns:a="http://schemas.openxmlformats.org/drawingml/2006/main" xmlns:r="http://schemas.openxmlformats.org/officeDocument/2006/relationships" xmlns:p="http://schemas.openxmlformats.org/presentationml/2006/main" type="tx" showMasterSp="0" showMasterPhAnim="1">
  <p:cSld name="Photo - Large">
    <p:spTree>
      <p:nvGrpSpPr>
        <p:cNvPr id="1" name=""/>
        <p:cNvGrpSpPr/>
        <p:nvPr/>
      </p:nvGrpSpPr>
      <p:grpSpPr>
        <a:xfrm>
          <a:off x="0" y="0"/>
          <a:ext cx="0" cy="0"/>
          <a:chOff x="0" y="0"/>
          <a:chExt cx="0" cy="0"/>
        </a:xfrm>
      </p:grpSpPr>
    </p:spTree>
  </p:cSld>
  <p:clrMapOvr>
    <a:masterClrMapping/>
  </p:clrMapOvr>
  <p:transition spd="med" advClick="1"/>
</p:sldLayout>
</file>

<file path=ppt/slideLayouts/slideLayout25.xml><?xml version="1.0" encoding="utf-8"?>
<p:sldLayout xmlns:a="http://schemas.openxmlformats.org/drawingml/2006/main" xmlns:r="http://schemas.openxmlformats.org/officeDocument/2006/relationships" xmlns:p="http://schemas.openxmlformats.org/presentationml/2006/main" type="tx" showMasterSp="0" showMasterPhAnim="1">
  <p:cSld name="2 Portrait Photos">
    <p:spTree>
      <p:nvGrpSpPr>
        <p:cNvPr id="1" name=""/>
        <p:cNvGrpSpPr/>
        <p:nvPr/>
      </p:nvGrpSpPr>
      <p:grpSpPr>
        <a:xfrm>
          <a:off x="0" y="0"/>
          <a:ext cx="0" cy="0"/>
          <a:chOff x="0" y="0"/>
          <a:chExt cx="0" cy="0"/>
        </a:xfrm>
      </p:grpSpPr>
    </p:spTree>
  </p:cSld>
  <p:clrMapOvr>
    <a:masterClrMapping/>
  </p:clrMapOvr>
  <p:transition spd="med" advClick="1"/>
</p:sldLayout>
</file>

<file path=ppt/slideLayouts/slideLayout26.xml><?xml version="1.0" encoding="utf-8"?>
<p:sldLayout xmlns:a="http://schemas.openxmlformats.org/drawingml/2006/main" xmlns:r="http://schemas.openxmlformats.org/officeDocument/2006/relationships" xmlns:p="http://schemas.openxmlformats.org/presentationml/2006/main" type="tx" showMasterSp="0" showMasterPhAnim="1">
  <p:cSld name="2 Landscape Photos &amp; 1 Portrait Photo">
    <p:spTree>
      <p:nvGrpSpPr>
        <p:cNvPr id="1" name=""/>
        <p:cNvGrpSpPr/>
        <p:nvPr/>
      </p:nvGrpSpPr>
      <p:grpSpPr>
        <a:xfrm>
          <a:off x="0" y="0"/>
          <a:ext cx="0" cy="0"/>
          <a:chOff x="0" y="0"/>
          <a:chExt cx="0" cy="0"/>
        </a:xfrm>
      </p:grpSpPr>
    </p:spTree>
  </p:cSld>
  <p:clrMapOvr>
    <a:masterClrMapping/>
  </p:clrMapOvr>
  <p:transition spd="med" advClick="1"/>
</p:sldLayout>
</file>

<file path=ppt/slideLayouts/slideLayout27.xml><?xml version="1.0" encoding="utf-8"?>
<p:sldLayout xmlns:a="http://schemas.openxmlformats.org/drawingml/2006/main" xmlns:r="http://schemas.openxmlformats.org/officeDocument/2006/relationships" xmlns:p="http://schemas.openxmlformats.org/presentationml/2006/main" type="tx" showMasterSp="0" showMasterPhAnim="1">
  <p:cSld name="1 Portrait Photo &amp; 2 Landscape Photos">
    <p:spTree>
      <p:nvGrpSpPr>
        <p:cNvPr id="1" name=""/>
        <p:cNvGrpSpPr/>
        <p:nvPr/>
      </p:nvGrpSpPr>
      <p:grpSpPr>
        <a:xfrm>
          <a:off x="0" y="0"/>
          <a:ext cx="0" cy="0"/>
          <a:chOff x="0" y="0"/>
          <a:chExt cx="0" cy="0"/>
        </a:xfrm>
      </p:grpSpPr>
    </p:spTree>
  </p:cSld>
  <p:clrMapOvr>
    <a:masterClrMapping/>
  </p:clrMapOvr>
  <p:transition spd="med" advClick="1"/>
</p:sldLayout>
</file>

<file path=ppt/slideLayouts/slideLayout28.xml><?xml version="1.0" encoding="utf-8"?>
<p:sldLayout xmlns:a="http://schemas.openxmlformats.org/drawingml/2006/main" xmlns:r="http://schemas.openxmlformats.org/officeDocument/2006/relationships" xmlns:p="http://schemas.openxmlformats.org/presentationml/2006/main" type="tx" showMasterSp="0" showMasterPhAnim="1">
  <p:cSld name="4 Landscape Photos">
    <p:spTree>
      <p:nvGrpSpPr>
        <p:cNvPr id="1" name=""/>
        <p:cNvGrpSpPr/>
        <p:nvPr/>
      </p:nvGrpSpPr>
      <p:grpSpPr>
        <a:xfrm>
          <a:off x="0" y="0"/>
          <a:ext cx="0" cy="0"/>
          <a:chOff x="0" y="0"/>
          <a:chExt cx="0" cy="0"/>
        </a:xfrm>
      </p:grpSpPr>
    </p:spTree>
  </p:cSld>
  <p:clrMapOvr>
    <a:masterClrMapping/>
  </p:clrMapOvr>
  <p:transition spd="med" advClick="1"/>
</p:sldLayout>
</file>

<file path=ppt/slideLayouts/slideLayout29.xml><?xml version="1.0" encoding="utf-8"?>
<p:sldLayout xmlns:a="http://schemas.openxmlformats.org/drawingml/2006/main" xmlns:r="http://schemas.openxmlformats.org/officeDocument/2006/relationships" xmlns:p="http://schemas.openxmlformats.org/presentationml/2006/main" type="tx" showMasterSp="1" showMasterPhAnim="1">
  <p:cSld name="Title, Bullets &amp; Photo">
    <p:spTree>
      <p:nvGrpSpPr>
        <p:cNvPr id="1" name=""/>
        <p:cNvGrpSpPr/>
        <p:nvPr/>
      </p:nvGrpSpPr>
      <p:grpSpPr>
        <a:xfrm>
          <a:off x="0" y="0"/>
          <a:ext cx="0" cy="0"/>
          <a:chOff x="0" y="0"/>
          <a:chExt cx="0" cy="0"/>
        </a:xfrm>
      </p:grpSpPr>
      <p:sp>
        <p:nvSpPr>
          <p:cNvPr id="85" name="Shape 85"/>
          <p:cNvSpPr/>
          <p:nvPr>
            <p:ph type="title"/>
          </p:nvPr>
        </p:nvSpPr>
        <p:spPr>
          <a:prstGeom prst="rect">
            <a:avLst/>
          </a:prstGeom>
        </p:spPr>
        <p:txBody>
          <a:bodyPr/>
          <a:lstStyle/>
          <a:p>
            <a:pPr lvl="0">
              <a:defRPr b="0" spc="0" sz="1800">
                <a:solidFill>
                  <a:srgbClr val="000000"/>
                </a:solidFill>
              </a:defRPr>
            </a:pPr>
            <a:r>
              <a:rPr b="1" spc="-84" sz="8400">
                <a:solidFill>
                  <a:srgbClr val="FCEFC5"/>
                </a:solidFill>
              </a:rPr>
              <a:t>Title Text</a:t>
            </a:r>
          </a:p>
        </p:txBody>
      </p:sp>
      <p:sp>
        <p:nvSpPr>
          <p:cNvPr id="86" name="Shape 86"/>
          <p:cNvSpPr/>
          <p:nvPr>
            <p:ph type="body" idx="1"/>
          </p:nvPr>
        </p:nvSpPr>
        <p:spPr>
          <a:xfrm>
            <a:off x="1016000" y="3048000"/>
            <a:ext cx="5969000" cy="5689600"/>
          </a:xfrm>
          <a:prstGeom prst="rect">
            <a:avLst/>
          </a:prstGeom>
        </p:spPr>
        <p:txBody>
          <a:bodyPr/>
          <a:lstStyle>
            <a:lvl1pPr marL="698500" indent="-698500">
              <a:buBlip>
                <a:blip r:embed="rId2"/>
              </a:buBlip>
              <a:defRPr spc="-32" sz="3200"/>
            </a:lvl1pPr>
            <a:lvl2pPr marL="1143000" indent="-698500">
              <a:buBlip>
                <a:blip r:embed="rId2"/>
              </a:buBlip>
              <a:defRPr spc="-32" sz="3200"/>
            </a:lvl2pPr>
            <a:lvl3pPr marL="1587500" indent="-698500">
              <a:buBlip>
                <a:blip r:embed="rId2"/>
              </a:buBlip>
              <a:defRPr spc="-32" sz="3200"/>
            </a:lvl3pPr>
            <a:lvl4pPr marL="2032000" indent="-698500">
              <a:buBlip>
                <a:blip r:embed="rId2"/>
              </a:buBlip>
              <a:defRPr spc="-32" sz="3200"/>
            </a:lvl4pPr>
            <a:lvl5pPr marL="2476500" indent="-698500">
              <a:buBlip>
                <a:blip r:embed="rId2"/>
              </a:buBlip>
              <a:defRPr spc="-32" sz="3200"/>
            </a:lvl5pPr>
          </a:lstStyle>
          <a:p>
            <a:pPr lvl="0">
              <a:defRPr spc="0" sz="1800">
                <a:solidFill>
                  <a:srgbClr val="000000"/>
                </a:solidFill>
              </a:defRPr>
            </a:pPr>
            <a:r>
              <a:rPr spc="-32" sz="3200">
                <a:solidFill>
                  <a:srgbClr val="FCEFC5"/>
                </a:solidFill>
              </a:rPr>
              <a:t>Body Level One</a:t>
            </a:r>
            <a:endParaRPr spc="-32" sz="3200">
              <a:solidFill>
                <a:srgbClr val="FCEFC5"/>
              </a:solidFill>
            </a:endParaRPr>
          </a:p>
          <a:p>
            <a:pPr lvl="1">
              <a:defRPr spc="0" sz="1800">
                <a:solidFill>
                  <a:srgbClr val="000000"/>
                </a:solidFill>
              </a:defRPr>
            </a:pPr>
            <a:r>
              <a:rPr spc="-32" sz="3200">
                <a:solidFill>
                  <a:srgbClr val="FCEFC5"/>
                </a:solidFill>
              </a:rPr>
              <a:t>Body Level Two</a:t>
            </a:r>
            <a:endParaRPr spc="-32" sz="3200">
              <a:solidFill>
                <a:srgbClr val="FCEFC5"/>
              </a:solidFill>
            </a:endParaRPr>
          </a:p>
          <a:p>
            <a:pPr lvl="2">
              <a:defRPr spc="0" sz="1800">
                <a:solidFill>
                  <a:srgbClr val="000000"/>
                </a:solidFill>
              </a:defRPr>
            </a:pPr>
            <a:r>
              <a:rPr spc="-32" sz="3200">
                <a:solidFill>
                  <a:srgbClr val="FCEFC5"/>
                </a:solidFill>
              </a:rPr>
              <a:t>Body Level Three</a:t>
            </a:r>
            <a:endParaRPr spc="-32" sz="3200">
              <a:solidFill>
                <a:srgbClr val="FCEFC5"/>
              </a:solidFill>
            </a:endParaRPr>
          </a:p>
          <a:p>
            <a:pPr lvl="3">
              <a:defRPr spc="0" sz="1800">
                <a:solidFill>
                  <a:srgbClr val="000000"/>
                </a:solidFill>
              </a:defRPr>
            </a:pPr>
            <a:r>
              <a:rPr spc="-32" sz="3200">
                <a:solidFill>
                  <a:srgbClr val="FCEFC5"/>
                </a:solidFill>
              </a:rPr>
              <a:t>Body Level Four</a:t>
            </a:r>
            <a:endParaRPr spc="-32" sz="3200">
              <a:solidFill>
                <a:srgbClr val="FCEFC5"/>
              </a:solidFill>
            </a:endParaRPr>
          </a:p>
          <a:p>
            <a:pPr lvl="4">
              <a:defRPr spc="0" sz="1800">
                <a:solidFill>
                  <a:srgbClr val="000000"/>
                </a:solidFill>
              </a:defRPr>
            </a:pPr>
            <a:r>
              <a:rPr spc="-32" sz="3200">
                <a:solidFill>
                  <a:srgbClr val="FCEFC5"/>
                </a:solidFill>
              </a:rPr>
              <a:t>Body Level Five</a:t>
            </a:r>
          </a:p>
        </p:txBody>
      </p:sp>
    </p:spTree>
  </p:cSld>
  <p:clrMapOvr>
    <a:masterClrMapping/>
  </p:clrMapOvr>
  <p:transition spd="med" advClick="1"/>
</p:sldLayout>
</file>

<file path=ppt/slideLayouts/slideLayout30.xml><?xml version="1.0" encoding="utf-8"?>
<p:sldLayout xmlns:a="http://schemas.openxmlformats.org/drawingml/2006/main" xmlns:r="http://schemas.openxmlformats.org/officeDocument/2006/relationships" xmlns:p="http://schemas.openxmlformats.org/presentationml/2006/main" type="tx" showMasterSp="1" showMasterPhAnim="1">
  <p:cSld name="Title, Photo &amp; Bullets">
    <p:spTree>
      <p:nvGrpSpPr>
        <p:cNvPr id="1" name=""/>
        <p:cNvGrpSpPr/>
        <p:nvPr/>
      </p:nvGrpSpPr>
      <p:grpSpPr>
        <a:xfrm>
          <a:off x="0" y="0"/>
          <a:ext cx="0" cy="0"/>
          <a:chOff x="0" y="0"/>
          <a:chExt cx="0" cy="0"/>
        </a:xfrm>
      </p:grpSpPr>
      <p:sp>
        <p:nvSpPr>
          <p:cNvPr id="88" name="Shape 88"/>
          <p:cNvSpPr/>
          <p:nvPr>
            <p:ph type="title"/>
          </p:nvPr>
        </p:nvSpPr>
        <p:spPr>
          <a:prstGeom prst="rect">
            <a:avLst/>
          </a:prstGeom>
        </p:spPr>
        <p:txBody>
          <a:bodyPr/>
          <a:lstStyle/>
          <a:p>
            <a:pPr lvl="0">
              <a:defRPr b="0" spc="0" sz="1800">
                <a:solidFill>
                  <a:srgbClr val="000000"/>
                </a:solidFill>
              </a:defRPr>
            </a:pPr>
            <a:r>
              <a:rPr b="1" spc="-84" sz="8400">
                <a:solidFill>
                  <a:srgbClr val="FCEFC5"/>
                </a:solidFill>
              </a:rPr>
              <a:t>Title Text</a:t>
            </a:r>
          </a:p>
        </p:txBody>
      </p:sp>
      <p:sp>
        <p:nvSpPr>
          <p:cNvPr id="89" name="Shape 89"/>
          <p:cNvSpPr/>
          <p:nvPr>
            <p:ph type="body" idx="1"/>
          </p:nvPr>
        </p:nvSpPr>
        <p:spPr>
          <a:xfrm>
            <a:off x="6019800" y="3048000"/>
            <a:ext cx="5969000" cy="5689600"/>
          </a:xfrm>
          <a:prstGeom prst="rect">
            <a:avLst/>
          </a:prstGeom>
        </p:spPr>
        <p:txBody>
          <a:bodyPr/>
          <a:lstStyle>
            <a:lvl1pPr marL="698500" indent="-698500">
              <a:buBlip>
                <a:blip r:embed="rId2"/>
              </a:buBlip>
              <a:defRPr spc="-32" sz="3200"/>
            </a:lvl1pPr>
            <a:lvl2pPr marL="1143000" indent="-698500">
              <a:buBlip>
                <a:blip r:embed="rId2"/>
              </a:buBlip>
              <a:defRPr spc="-32" sz="3200"/>
            </a:lvl2pPr>
            <a:lvl3pPr marL="1587500" indent="-698500">
              <a:buBlip>
                <a:blip r:embed="rId2"/>
              </a:buBlip>
              <a:defRPr spc="-32" sz="3200"/>
            </a:lvl3pPr>
            <a:lvl4pPr marL="2032000" indent="-698500">
              <a:buBlip>
                <a:blip r:embed="rId2"/>
              </a:buBlip>
              <a:defRPr spc="-32" sz="3200"/>
            </a:lvl4pPr>
            <a:lvl5pPr marL="2476500" indent="-698500">
              <a:buBlip>
                <a:blip r:embed="rId2"/>
              </a:buBlip>
              <a:defRPr spc="-32" sz="3200"/>
            </a:lvl5pPr>
          </a:lstStyle>
          <a:p>
            <a:pPr lvl="0">
              <a:defRPr spc="0" sz="1800">
                <a:solidFill>
                  <a:srgbClr val="000000"/>
                </a:solidFill>
              </a:defRPr>
            </a:pPr>
            <a:r>
              <a:rPr spc="-32" sz="3200">
                <a:solidFill>
                  <a:srgbClr val="FCEFC5"/>
                </a:solidFill>
              </a:rPr>
              <a:t>Body Level One</a:t>
            </a:r>
            <a:endParaRPr spc="-32" sz="3200">
              <a:solidFill>
                <a:srgbClr val="FCEFC5"/>
              </a:solidFill>
            </a:endParaRPr>
          </a:p>
          <a:p>
            <a:pPr lvl="1">
              <a:defRPr spc="0" sz="1800">
                <a:solidFill>
                  <a:srgbClr val="000000"/>
                </a:solidFill>
              </a:defRPr>
            </a:pPr>
            <a:r>
              <a:rPr spc="-32" sz="3200">
                <a:solidFill>
                  <a:srgbClr val="FCEFC5"/>
                </a:solidFill>
              </a:rPr>
              <a:t>Body Level Two</a:t>
            </a:r>
            <a:endParaRPr spc="-32" sz="3200">
              <a:solidFill>
                <a:srgbClr val="FCEFC5"/>
              </a:solidFill>
            </a:endParaRPr>
          </a:p>
          <a:p>
            <a:pPr lvl="2">
              <a:defRPr spc="0" sz="1800">
                <a:solidFill>
                  <a:srgbClr val="000000"/>
                </a:solidFill>
              </a:defRPr>
            </a:pPr>
            <a:r>
              <a:rPr spc="-32" sz="3200">
                <a:solidFill>
                  <a:srgbClr val="FCEFC5"/>
                </a:solidFill>
              </a:rPr>
              <a:t>Body Level Three</a:t>
            </a:r>
            <a:endParaRPr spc="-32" sz="3200">
              <a:solidFill>
                <a:srgbClr val="FCEFC5"/>
              </a:solidFill>
            </a:endParaRPr>
          </a:p>
          <a:p>
            <a:pPr lvl="3">
              <a:defRPr spc="0" sz="1800">
                <a:solidFill>
                  <a:srgbClr val="000000"/>
                </a:solidFill>
              </a:defRPr>
            </a:pPr>
            <a:r>
              <a:rPr spc="-32" sz="3200">
                <a:solidFill>
                  <a:srgbClr val="FCEFC5"/>
                </a:solidFill>
              </a:rPr>
              <a:t>Body Level Four</a:t>
            </a:r>
            <a:endParaRPr spc="-32" sz="3200">
              <a:solidFill>
                <a:srgbClr val="FCEFC5"/>
              </a:solidFill>
            </a:endParaRPr>
          </a:p>
          <a:p>
            <a:pPr lvl="4">
              <a:defRPr spc="0" sz="1800">
                <a:solidFill>
                  <a:srgbClr val="000000"/>
                </a:solidFill>
              </a:defRPr>
            </a:pPr>
            <a:r>
              <a:rPr spc="-32" sz="3200">
                <a:solidFill>
                  <a:srgbClr val="FCEFC5"/>
                </a:solidFill>
              </a:rPr>
              <a:t>Body Level Five</a:t>
            </a:r>
          </a:p>
        </p:txBody>
      </p:sp>
    </p:spTree>
  </p:cSld>
  <p:clrMapOvr>
    <a:masterClrMapping/>
  </p:clrMapOvr>
  <p:transition spd="med" advClick="1"/>
</p:sldLayout>
</file>

<file path=ppt/slideLayouts/slideLayout31.xml><?xml version="1.0" encoding="utf-8"?>
<p:sldLayout xmlns:a="http://schemas.openxmlformats.org/drawingml/2006/main" xmlns:r="http://schemas.openxmlformats.org/officeDocument/2006/relationships" xmlns:p="http://schemas.openxmlformats.org/presentationml/2006/main" type="tx" showMasterSp="1" showMasterPhAnim="1">
  <p:cSld name="Title &amp; Bullets - Left">
    <p:spTree>
      <p:nvGrpSpPr>
        <p:cNvPr id="1" name=""/>
        <p:cNvGrpSpPr/>
        <p:nvPr/>
      </p:nvGrpSpPr>
      <p:grpSpPr>
        <a:xfrm>
          <a:off x="0" y="0"/>
          <a:ext cx="0" cy="0"/>
          <a:chOff x="0" y="0"/>
          <a:chExt cx="0" cy="0"/>
        </a:xfrm>
      </p:grpSpPr>
      <p:sp>
        <p:nvSpPr>
          <p:cNvPr id="91" name="Shape 91"/>
          <p:cNvSpPr/>
          <p:nvPr>
            <p:ph type="title"/>
          </p:nvPr>
        </p:nvSpPr>
        <p:spPr>
          <a:prstGeom prst="rect">
            <a:avLst/>
          </a:prstGeom>
        </p:spPr>
        <p:txBody>
          <a:bodyPr/>
          <a:lstStyle/>
          <a:p>
            <a:pPr lvl="0">
              <a:defRPr b="0" spc="0" sz="1800">
                <a:solidFill>
                  <a:srgbClr val="000000"/>
                </a:solidFill>
              </a:defRPr>
            </a:pPr>
            <a:r>
              <a:rPr b="1" spc="-84" sz="8400">
                <a:solidFill>
                  <a:srgbClr val="FCEFC5"/>
                </a:solidFill>
              </a:rPr>
              <a:t>Title Text</a:t>
            </a:r>
          </a:p>
        </p:txBody>
      </p:sp>
      <p:sp>
        <p:nvSpPr>
          <p:cNvPr id="92" name="Shape 92"/>
          <p:cNvSpPr/>
          <p:nvPr>
            <p:ph type="body" idx="1"/>
          </p:nvPr>
        </p:nvSpPr>
        <p:spPr>
          <a:xfrm>
            <a:off x="1016000" y="3048000"/>
            <a:ext cx="5969000" cy="5689600"/>
          </a:xfrm>
          <a:prstGeom prst="rect">
            <a:avLst/>
          </a:prstGeom>
        </p:spPr>
        <p:txBody>
          <a:bodyPr/>
          <a:lstStyle>
            <a:lvl1pPr marL="698500" indent="-698500">
              <a:buBlip>
                <a:blip r:embed="rId2"/>
              </a:buBlip>
              <a:defRPr spc="-32" sz="3200"/>
            </a:lvl1pPr>
            <a:lvl2pPr marL="1143000" indent="-698500">
              <a:buBlip>
                <a:blip r:embed="rId2"/>
              </a:buBlip>
              <a:defRPr spc="-32" sz="3200"/>
            </a:lvl2pPr>
            <a:lvl3pPr marL="1587500" indent="-698500">
              <a:buBlip>
                <a:blip r:embed="rId2"/>
              </a:buBlip>
              <a:defRPr spc="-32" sz="3200"/>
            </a:lvl3pPr>
            <a:lvl4pPr marL="2032000" indent="-698500">
              <a:buBlip>
                <a:blip r:embed="rId2"/>
              </a:buBlip>
              <a:defRPr spc="-32" sz="3200"/>
            </a:lvl4pPr>
            <a:lvl5pPr marL="2476500" indent="-698500">
              <a:buBlip>
                <a:blip r:embed="rId2"/>
              </a:buBlip>
              <a:defRPr spc="-32" sz="3200"/>
            </a:lvl5pPr>
          </a:lstStyle>
          <a:p>
            <a:pPr lvl="0">
              <a:defRPr spc="0" sz="1800">
                <a:solidFill>
                  <a:srgbClr val="000000"/>
                </a:solidFill>
              </a:defRPr>
            </a:pPr>
            <a:r>
              <a:rPr spc="-32" sz="3200">
                <a:solidFill>
                  <a:srgbClr val="FCEFC5"/>
                </a:solidFill>
              </a:rPr>
              <a:t>Body Level One</a:t>
            </a:r>
            <a:endParaRPr spc="-32" sz="3200">
              <a:solidFill>
                <a:srgbClr val="FCEFC5"/>
              </a:solidFill>
            </a:endParaRPr>
          </a:p>
          <a:p>
            <a:pPr lvl="1">
              <a:defRPr spc="0" sz="1800">
                <a:solidFill>
                  <a:srgbClr val="000000"/>
                </a:solidFill>
              </a:defRPr>
            </a:pPr>
            <a:r>
              <a:rPr spc="-32" sz="3200">
                <a:solidFill>
                  <a:srgbClr val="FCEFC5"/>
                </a:solidFill>
              </a:rPr>
              <a:t>Body Level Two</a:t>
            </a:r>
            <a:endParaRPr spc="-32" sz="3200">
              <a:solidFill>
                <a:srgbClr val="FCEFC5"/>
              </a:solidFill>
            </a:endParaRPr>
          </a:p>
          <a:p>
            <a:pPr lvl="2">
              <a:defRPr spc="0" sz="1800">
                <a:solidFill>
                  <a:srgbClr val="000000"/>
                </a:solidFill>
              </a:defRPr>
            </a:pPr>
            <a:r>
              <a:rPr spc="-32" sz="3200">
                <a:solidFill>
                  <a:srgbClr val="FCEFC5"/>
                </a:solidFill>
              </a:rPr>
              <a:t>Body Level Three</a:t>
            </a:r>
            <a:endParaRPr spc="-32" sz="3200">
              <a:solidFill>
                <a:srgbClr val="FCEFC5"/>
              </a:solidFill>
            </a:endParaRPr>
          </a:p>
          <a:p>
            <a:pPr lvl="3">
              <a:defRPr spc="0" sz="1800">
                <a:solidFill>
                  <a:srgbClr val="000000"/>
                </a:solidFill>
              </a:defRPr>
            </a:pPr>
            <a:r>
              <a:rPr spc="-32" sz="3200">
                <a:solidFill>
                  <a:srgbClr val="FCEFC5"/>
                </a:solidFill>
              </a:rPr>
              <a:t>Body Level Four</a:t>
            </a:r>
            <a:endParaRPr spc="-32" sz="3200">
              <a:solidFill>
                <a:srgbClr val="FCEFC5"/>
              </a:solidFill>
            </a:endParaRPr>
          </a:p>
          <a:p>
            <a:pPr lvl="4">
              <a:defRPr spc="0" sz="1800">
                <a:solidFill>
                  <a:srgbClr val="000000"/>
                </a:solidFill>
              </a:defRPr>
            </a:pPr>
            <a:r>
              <a:rPr spc="-32" sz="3200">
                <a:solidFill>
                  <a:srgbClr val="FCEFC5"/>
                </a:solidFill>
              </a:rPr>
              <a:t>Body Level Five</a:t>
            </a:r>
          </a:p>
        </p:txBody>
      </p:sp>
    </p:spTree>
  </p:cSld>
  <p:clrMapOvr>
    <a:masterClrMapping/>
  </p:clrMapOvr>
  <p:transition spd="med" advClick="1"/>
</p:sldLayout>
</file>

<file path=ppt/slideLayouts/slideLayout32.xml><?xml version="1.0" encoding="utf-8"?>
<p:sldLayout xmlns:a="http://schemas.openxmlformats.org/drawingml/2006/main" xmlns:r="http://schemas.openxmlformats.org/officeDocument/2006/relationships" xmlns:p="http://schemas.openxmlformats.org/presentationml/2006/main" type="tx" showMasterSp="1" showMasterPhAnim="1">
  <p:cSld name="Title &amp; Bullets - Right">
    <p:spTree>
      <p:nvGrpSpPr>
        <p:cNvPr id="1" name=""/>
        <p:cNvGrpSpPr/>
        <p:nvPr/>
      </p:nvGrpSpPr>
      <p:grpSpPr>
        <a:xfrm>
          <a:off x="0" y="0"/>
          <a:ext cx="0" cy="0"/>
          <a:chOff x="0" y="0"/>
          <a:chExt cx="0" cy="0"/>
        </a:xfrm>
      </p:grpSpPr>
      <p:sp>
        <p:nvSpPr>
          <p:cNvPr id="94" name="Shape 94"/>
          <p:cNvSpPr/>
          <p:nvPr>
            <p:ph type="title"/>
          </p:nvPr>
        </p:nvSpPr>
        <p:spPr>
          <a:prstGeom prst="rect">
            <a:avLst/>
          </a:prstGeom>
        </p:spPr>
        <p:txBody>
          <a:bodyPr/>
          <a:lstStyle/>
          <a:p>
            <a:pPr lvl="0">
              <a:defRPr b="0" spc="0" sz="1800">
                <a:solidFill>
                  <a:srgbClr val="000000"/>
                </a:solidFill>
              </a:defRPr>
            </a:pPr>
            <a:r>
              <a:rPr b="1" spc="-84" sz="8400">
                <a:solidFill>
                  <a:srgbClr val="FCEFC5"/>
                </a:solidFill>
              </a:rPr>
              <a:t>Title Text</a:t>
            </a:r>
          </a:p>
        </p:txBody>
      </p:sp>
      <p:sp>
        <p:nvSpPr>
          <p:cNvPr id="95" name="Shape 95"/>
          <p:cNvSpPr/>
          <p:nvPr>
            <p:ph type="body" idx="1"/>
          </p:nvPr>
        </p:nvSpPr>
        <p:spPr>
          <a:xfrm>
            <a:off x="6019800" y="3048000"/>
            <a:ext cx="5969000" cy="5689600"/>
          </a:xfrm>
          <a:prstGeom prst="rect">
            <a:avLst/>
          </a:prstGeom>
        </p:spPr>
        <p:txBody>
          <a:bodyPr/>
          <a:lstStyle>
            <a:lvl1pPr marL="698500" indent="-698500">
              <a:buBlip>
                <a:blip r:embed="rId2"/>
              </a:buBlip>
              <a:defRPr spc="-32" sz="3200"/>
            </a:lvl1pPr>
            <a:lvl2pPr marL="1143000" indent="-698500">
              <a:buBlip>
                <a:blip r:embed="rId2"/>
              </a:buBlip>
              <a:defRPr spc="-32" sz="3200"/>
            </a:lvl2pPr>
            <a:lvl3pPr marL="1587500" indent="-698500">
              <a:buBlip>
                <a:blip r:embed="rId2"/>
              </a:buBlip>
              <a:defRPr spc="-32" sz="3200"/>
            </a:lvl3pPr>
            <a:lvl4pPr marL="2032000" indent="-698500">
              <a:buBlip>
                <a:blip r:embed="rId2"/>
              </a:buBlip>
              <a:defRPr spc="-32" sz="3200"/>
            </a:lvl4pPr>
            <a:lvl5pPr marL="2476500" indent="-698500">
              <a:buBlip>
                <a:blip r:embed="rId2"/>
              </a:buBlip>
              <a:defRPr spc="-32" sz="3200"/>
            </a:lvl5pPr>
          </a:lstStyle>
          <a:p>
            <a:pPr lvl="0">
              <a:defRPr spc="0" sz="1800">
                <a:solidFill>
                  <a:srgbClr val="000000"/>
                </a:solidFill>
              </a:defRPr>
            </a:pPr>
            <a:r>
              <a:rPr spc="-32" sz="3200">
                <a:solidFill>
                  <a:srgbClr val="FCEFC5"/>
                </a:solidFill>
              </a:rPr>
              <a:t>Body Level One</a:t>
            </a:r>
            <a:endParaRPr spc="-32" sz="3200">
              <a:solidFill>
                <a:srgbClr val="FCEFC5"/>
              </a:solidFill>
            </a:endParaRPr>
          </a:p>
          <a:p>
            <a:pPr lvl="1">
              <a:defRPr spc="0" sz="1800">
                <a:solidFill>
                  <a:srgbClr val="000000"/>
                </a:solidFill>
              </a:defRPr>
            </a:pPr>
            <a:r>
              <a:rPr spc="-32" sz="3200">
                <a:solidFill>
                  <a:srgbClr val="FCEFC5"/>
                </a:solidFill>
              </a:rPr>
              <a:t>Body Level Two</a:t>
            </a:r>
            <a:endParaRPr spc="-32" sz="3200">
              <a:solidFill>
                <a:srgbClr val="FCEFC5"/>
              </a:solidFill>
            </a:endParaRPr>
          </a:p>
          <a:p>
            <a:pPr lvl="2">
              <a:defRPr spc="0" sz="1800">
                <a:solidFill>
                  <a:srgbClr val="000000"/>
                </a:solidFill>
              </a:defRPr>
            </a:pPr>
            <a:r>
              <a:rPr spc="-32" sz="3200">
                <a:solidFill>
                  <a:srgbClr val="FCEFC5"/>
                </a:solidFill>
              </a:rPr>
              <a:t>Body Level Three</a:t>
            </a:r>
            <a:endParaRPr spc="-32" sz="3200">
              <a:solidFill>
                <a:srgbClr val="FCEFC5"/>
              </a:solidFill>
            </a:endParaRPr>
          </a:p>
          <a:p>
            <a:pPr lvl="3">
              <a:defRPr spc="0" sz="1800">
                <a:solidFill>
                  <a:srgbClr val="000000"/>
                </a:solidFill>
              </a:defRPr>
            </a:pPr>
            <a:r>
              <a:rPr spc="-32" sz="3200">
                <a:solidFill>
                  <a:srgbClr val="FCEFC5"/>
                </a:solidFill>
              </a:rPr>
              <a:t>Body Level Four</a:t>
            </a:r>
            <a:endParaRPr spc="-32" sz="3200">
              <a:solidFill>
                <a:srgbClr val="FCEFC5"/>
              </a:solidFill>
            </a:endParaRPr>
          </a:p>
          <a:p>
            <a:pPr lvl="4">
              <a:defRPr spc="0" sz="1800">
                <a:solidFill>
                  <a:srgbClr val="000000"/>
                </a:solidFill>
              </a:defRPr>
            </a:pPr>
            <a:r>
              <a:rPr spc="-32" sz="3200">
                <a:solidFill>
                  <a:srgbClr val="FCEFC5"/>
                </a:solidFill>
              </a:rPr>
              <a:t>Body Level Five</a:t>
            </a:r>
          </a:p>
        </p:txBody>
      </p:sp>
    </p:spTree>
  </p:cSld>
  <p:clrMapOvr>
    <a:masterClrMapping/>
  </p:clrMapOvr>
  <p:transition spd="med" advClick="1"/>
</p:sldLayout>
</file>

<file path=ppt/slideMasters/_rels/slideMaster1.xml.rels><?xml version="1.0" encoding="UTF-8" standalone="yes"?><Relationships xmlns="http://schemas.openxmlformats.org/package/2006/relationships"><Relationship Id="rId1" Type="http://schemas.openxmlformats.org/officeDocument/2006/relationships/theme" Target="../theme/theme1.xml"/><Relationship Id="rId2" Type="http://schemas.openxmlformats.org/officeDocument/2006/relationships/image" Target="../media/image1.jpeg"/><Relationship Id="rId3" Type="http://schemas.openxmlformats.org/officeDocument/2006/relationships/image" Target="../media/image1.png"/><Relationship Id="rId4" Type="http://schemas.openxmlformats.org/officeDocument/2006/relationships/image" Target="../media/image2.png"/><Relationship Id="rId5" Type="http://schemas.openxmlformats.org/officeDocument/2006/relationships/slideLayout" Target="../slideLayouts/slideLayout1.xml"/><Relationship Id="rId6" Type="http://schemas.openxmlformats.org/officeDocument/2006/relationships/slideLayout" Target="../slideLayouts/slideLayout2.xml"/><Relationship Id="rId7" Type="http://schemas.openxmlformats.org/officeDocument/2006/relationships/slideLayout" Target="../slideLayouts/slideLayout3.xml"/><Relationship Id="rId8" Type="http://schemas.openxmlformats.org/officeDocument/2006/relationships/slideLayout" Target="../slideLayouts/slideLayout4.xml"/><Relationship Id="rId9" Type="http://schemas.openxmlformats.org/officeDocument/2006/relationships/slideLayout" Target="../slideLayouts/slideLayout5.xml"/><Relationship Id="rId10" Type="http://schemas.openxmlformats.org/officeDocument/2006/relationships/slideLayout" Target="../slideLayouts/slideLayout6.xml"/><Relationship Id="rId11" Type="http://schemas.openxmlformats.org/officeDocument/2006/relationships/slideLayout" Target="../slideLayouts/slideLayout7.xml"/><Relationship Id="rId12" Type="http://schemas.openxmlformats.org/officeDocument/2006/relationships/slideLayout" Target="../slideLayouts/slideLayout8.xml"/><Relationship Id="rId13" Type="http://schemas.openxmlformats.org/officeDocument/2006/relationships/slideLayout" Target="../slideLayouts/slideLayout9.xml"/><Relationship Id="rId14" Type="http://schemas.openxmlformats.org/officeDocument/2006/relationships/slideLayout" Target="../slideLayouts/slideLayout10.xml"/><Relationship Id="rId15" Type="http://schemas.openxmlformats.org/officeDocument/2006/relationships/slideLayout" Target="../slideLayouts/slideLayout11.xml"/><Relationship Id="rId16" Type="http://schemas.openxmlformats.org/officeDocument/2006/relationships/slideLayout" Target="../slideLayouts/slideLayout12.xml"/><Relationship Id="rId17" Type="http://schemas.openxmlformats.org/officeDocument/2006/relationships/slideLayout" Target="../slideLayouts/slideLayout13.xml"/><Relationship Id="rId18" Type="http://schemas.openxmlformats.org/officeDocument/2006/relationships/slideLayout" Target="../slideLayouts/slideLayout14.xml"/><Relationship Id="rId19" Type="http://schemas.openxmlformats.org/officeDocument/2006/relationships/slideLayout" Target="../slideLayouts/slideLayout15.xml"/><Relationship Id="rId20" Type="http://schemas.openxmlformats.org/officeDocument/2006/relationships/slideLayout" Target="../slideLayouts/slideLayout16.xml"/><Relationship Id="rId21" Type="http://schemas.openxmlformats.org/officeDocument/2006/relationships/slideLayout" Target="../slideLayouts/slideLayout17.xml"/><Relationship Id="rId22" Type="http://schemas.openxmlformats.org/officeDocument/2006/relationships/slideLayout" Target="../slideLayouts/slideLayout18.xml"/><Relationship Id="rId23" Type="http://schemas.openxmlformats.org/officeDocument/2006/relationships/slideLayout" Target="../slideLayouts/slideLayout19.xml"/><Relationship Id="rId24" Type="http://schemas.openxmlformats.org/officeDocument/2006/relationships/slideLayout" Target="../slideLayouts/slideLayout20.xml"/><Relationship Id="rId25" Type="http://schemas.openxmlformats.org/officeDocument/2006/relationships/slideLayout" Target="../slideLayouts/slideLayout21.xml"/><Relationship Id="rId26" Type="http://schemas.openxmlformats.org/officeDocument/2006/relationships/slideLayout" Target="../slideLayouts/slideLayout22.xml"/><Relationship Id="rId27" Type="http://schemas.openxmlformats.org/officeDocument/2006/relationships/slideLayout" Target="../slideLayouts/slideLayout23.xml"/><Relationship Id="rId28" Type="http://schemas.openxmlformats.org/officeDocument/2006/relationships/slideLayout" Target="../slideLayouts/slideLayout24.xml"/><Relationship Id="rId29" Type="http://schemas.openxmlformats.org/officeDocument/2006/relationships/slideLayout" Target="../slideLayouts/slideLayout25.xml"/><Relationship Id="rId30" Type="http://schemas.openxmlformats.org/officeDocument/2006/relationships/slideLayout" Target="../slideLayouts/slideLayout26.xml"/><Relationship Id="rId31" Type="http://schemas.openxmlformats.org/officeDocument/2006/relationships/slideLayout" Target="../slideLayouts/slideLayout27.xml"/><Relationship Id="rId32" Type="http://schemas.openxmlformats.org/officeDocument/2006/relationships/slideLayout" Target="../slideLayouts/slideLayout28.xml"/><Relationship Id="rId33" Type="http://schemas.openxmlformats.org/officeDocument/2006/relationships/slideLayout" Target="../slideLayouts/slideLayout29.xml"/><Relationship Id="rId34" Type="http://schemas.openxmlformats.org/officeDocument/2006/relationships/slideLayout" Target="../slideLayouts/slideLayout30.xml"/><Relationship Id="rId35" Type="http://schemas.openxmlformats.org/officeDocument/2006/relationships/slideLayout" Target="../slideLayouts/slideLayout31.xml"/><Relationship Id="rId36" Type="http://schemas.openxmlformats.org/officeDocument/2006/relationships/slideLayout" Target="../slideLayouts/slideLayout3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rotWithShape="1">
          <a:blip r:embed="rId2"/>
          <a:srcRect l="0" t="0" r="0" b="0"/>
          <a:stretch>
            <a:fillRect/>
          </a:stretch>
        </a:blipFill>
      </p:bgPr>
    </p:bg>
    <p:spTree>
      <p:nvGrpSpPr>
        <p:cNvPr id="1" name=""/>
        <p:cNvGrpSpPr/>
        <p:nvPr/>
      </p:nvGrpSpPr>
      <p:grpSpPr>
        <a:xfrm>
          <a:off x="0" y="0"/>
          <a:ext cx="0" cy="0"/>
          <a:chOff x="0" y="0"/>
          <a:chExt cx="0" cy="0"/>
        </a:xfrm>
      </p:grpSpPr>
      <p:pic>
        <p:nvPicPr>
          <p:cNvPr id="2" name="line.png"/>
          <p:cNvPicPr/>
          <p:nvPr/>
        </p:nvPicPr>
        <p:blipFill>
          <a:blip r:embed="rId3">
            <a:extLst/>
          </a:blip>
          <a:stretch>
            <a:fillRect/>
          </a:stretch>
        </p:blipFill>
        <p:spPr>
          <a:xfrm>
            <a:off x="0" y="2667000"/>
            <a:ext cx="13004800" cy="1998134"/>
          </a:xfrm>
          <a:prstGeom prst="rect">
            <a:avLst/>
          </a:prstGeom>
          <a:ln w="12700">
            <a:miter lim="400000"/>
          </a:ln>
        </p:spPr>
      </p:pic>
      <p:sp>
        <p:nvSpPr>
          <p:cNvPr id="3" name="Shape 3"/>
          <p:cNvSpPr/>
          <p:nvPr>
            <p:ph type="title"/>
          </p:nvPr>
        </p:nvSpPr>
        <p:spPr>
          <a:xfrm>
            <a:off x="1016000" y="508000"/>
            <a:ext cx="10972800" cy="1778000"/>
          </a:xfrm>
          <a:prstGeom prst="rect">
            <a:avLst/>
          </a:prstGeom>
          <a:ln w="12700">
            <a:miter lim="400000"/>
          </a:ln>
          <a:effectLst>
            <a:outerShdw sx="100000" sy="100000" kx="0" ky="0" algn="b" rotWithShape="0" blurRad="38100" dist="38100" dir="13500000">
              <a:srgbClr val="000000">
                <a:alpha val="15000"/>
              </a:srgbClr>
            </a:outerShdw>
          </a:effectLst>
          <a:extLst>
            <a:ext uri="{C572A759-6A51-4108-AA02-DFA0A04FC94B}">
              <ma14:wrappingTextBoxFlag xmlns:ma14="http://schemas.microsoft.com/office/mac/drawingml/2011/main" val="1"/>
            </a:ext>
          </a:extLst>
        </p:spPr>
        <p:txBody>
          <a:bodyPr lIns="0" tIns="0" rIns="0" bIns="0" anchor="ctr"/>
          <a:lstStyle/>
          <a:p>
            <a:pPr lvl="0">
              <a:defRPr b="0" spc="0" sz="1800">
                <a:solidFill>
                  <a:srgbClr val="000000"/>
                </a:solidFill>
              </a:defRPr>
            </a:pPr>
            <a:r>
              <a:rPr b="1" spc="-84" sz="8400">
                <a:solidFill>
                  <a:srgbClr val="FCEFC5"/>
                </a:solidFill>
              </a:rPr>
              <a:t>Title Text</a:t>
            </a:r>
          </a:p>
        </p:txBody>
      </p:sp>
      <p:sp>
        <p:nvSpPr>
          <p:cNvPr id="4" name="Shape 4"/>
          <p:cNvSpPr/>
          <p:nvPr>
            <p:ph type="body" idx="1"/>
          </p:nvPr>
        </p:nvSpPr>
        <p:spPr>
          <a:xfrm>
            <a:off x="1016000" y="3048000"/>
            <a:ext cx="10972800" cy="5689600"/>
          </a:xfrm>
          <a:prstGeom prst="rect">
            <a:avLst/>
          </a:prstGeom>
          <a:ln w="12700">
            <a:miter lim="400000"/>
          </a:ln>
          <a:effectLst>
            <a:outerShdw sx="100000" sy="100000" kx="0" ky="0" algn="b" rotWithShape="0" blurRad="38100" dist="38100" dir="13500000">
              <a:srgbClr val="000000">
                <a:alpha val="15000"/>
              </a:srgbClr>
            </a:outerShdw>
          </a:effectLst>
          <a:extLst>
            <a:ext uri="{C572A759-6A51-4108-AA02-DFA0A04FC94B}">
              <ma14:wrappingTextBoxFlag xmlns:ma14="http://schemas.microsoft.com/office/mac/drawingml/2011/main" val="1"/>
            </a:ext>
          </a:extLst>
        </p:spPr>
        <p:txBody>
          <a:bodyPr lIns="0" tIns="0" rIns="0" bIns="0" anchor="ctr"/>
          <a:lstStyle>
            <a:lvl1pPr>
              <a:buBlip>
                <a:blip r:embed="rId4"/>
              </a:buBlip>
            </a:lvl1pPr>
            <a:lvl2pPr>
              <a:buBlip>
                <a:blip r:embed="rId4"/>
              </a:buBlip>
            </a:lvl2pPr>
            <a:lvl3pPr>
              <a:buBlip>
                <a:blip r:embed="rId4"/>
              </a:buBlip>
            </a:lvl3pPr>
            <a:lvl4pPr>
              <a:buBlip>
                <a:blip r:embed="rId4"/>
              </a:buBlip>
            </a:lvl4pPr>
            <a:lvl5pPr>
              <a:buBlip>
                <a:blip r:embed="rId4"/>
              </a:buBlip>
            </a:lvl5pPr>
          </a:lstStyle>
          <a:p>
            <a:pPr lvl="0">
              <a:defRPr spc="0" sz="1800">
                <a:solidFill>
                  <a:srgbClr val="000000"/>
                </a:solidFill>
              </a:defRPr>
            </a:pPr>
            <a:r>
              <a:rPr spc="-39" sz="4000">
                <a:solidFill>
                  <a:srgbClr val="FCEFC5"/>
                </a:solidFill>
              </a:rPr>
              <a:t>Body Level One</a:t>
            </a:r>
            <a:endParaRPr spc="-39" sz="4000">
              <a:solidFill>
                <a:srgbClr val="FCEFC5"/>
              </a:solidFill>
            </a:endParaRPr>
          </a:p>
          <a:p>
            <a:pPr lvl="1">
              <a:defRPr spc="0" sz="1800">
                <a:solidFill>
                  <a:srgbClr val="000000"/>
                </a:solidFill>
              </a:defRPr>
            </a:pPr>
            <a:r>
              <a:rPr spc="-39" sz="4000">
                <a:solidFill>
                  <a:srgbClr val="FCEFC5"/>
                </a:solidFill>
              </a:rPr>
              <a:t>Body Level Two</a:t>
            </a:r>
            <a:endParaRPr spc="-39" sz="4000">
              <a:solidFill>
                <a:srgbClr val="FCEFC5"/>
              </a:solidFill>
            </a:endParaRPr>
          </a:p>
          <a:p>
            <a:pPr lvl="2">
              <a:defRPr spc="0" sz="1800">
                <a:solidFill>
                  <a:srgbClr val="000000"/>
                </a:solidFill>
              </a:defRPr>
            </a:pPr>
            <a:r>
              <a:rPr spc="-39" sz="4000">
                <a:solidFill>
                  <a:srgbClr val="FCEFC5"/>
                </a:solidFill>
              </a:rPr>
              <a:t>Body Level Three</a:t>
            </a:r>
            <a:endParaRPr spc="-39" sz="4000">
              <a:solidFill>
                <a:srgbClr val="FCEFC5"/>
              </a:solidFill>
            </a:endParaRPr>
          </a:p>
          <a:p>
            <a:pPr lvl="3">
              <a:defRPr spc="0" sz="1800">
                <a:solidFill>
                  <a:srgbClr val="000000"/>
                </a:solidFill>
              </a:defRPr>
            </a:pPr>
            <a:r>
              <a:rPr spc="-39" sz="4000">
                <a:solidFill>
                  <a:srgbClr val="FCEFC5"/>
                </a:solidFill>
              </a:rPr>
              <a:t>Body Level Four</a:t>
            </a:r>
            <a:endParaRPr spc="-39" sz="4000">
              <a:solidFill>
                <a:srgbClr val="FCEFC5"/>
              </a:solidFill>
            </a:endParaRPr>
          </a:p>
          <a:p>
            <a:pPr lvl="4">
              <a:defRPr spc="0" sz="1800">
                <a:solidFill>
                  <a:srgbClr val="000000"/>
                </a:solidFill>
              </a:defRPr>
            </a:pPr>
            <a:r>
              <a:rPr spc="-39" sz="4000">
                <a:solidFill>
                  <a:srgbClr val="FCEFC5"/>
                </a:solidFill>
              </a:rPr>
              <a:t>Body Level Five</a:t>
            </a:r>
          </a:p>
        </p:txBody>
      </p:sp>
    </p:spTree>
  </p:cSld>
  <p:clrMap bg1="dk1" tx1="lt1" bg2="dk2" tx2="lt2" accent1="accent1" accent2="accent2" accent3="accent3" accent4="accent4" accent5="accent5" accent6="accent6" hlink="hlink" folHlink="folHlink"/>
  <p:sldLayoutIdLst>
    <p:sldLayoutId id="2147483649" r:id="rId5"/>
    <p:sldLayoutId id="2147483650" r:id="rId6"/>
    <p:sldLayoutId id="2147483651" r:id="rId7"/>
    <p:sldLayoutId id="2147483652" r:id="rId8"/>
    <p:sldLayoutId id="2147483653" r:id="rId9"/>
    <p:sldLayoutId id="2147483654" r:id="rId10"/>
    <p:sldLayoutId id="2147483655" r:id="rId11"/>
    <p:sldLayoutId id="2147483656" r:id="rId12"/>
    <p:sldLayoutId id="2147483657" r:id="rId13"/>
    <p:sldLayoutId id="2147483658" r:id="rId14"/>
    <p:sldLayoutId id="2147483659" r:id="rId15"/>
    <p:sldLayoutId id="2147483660" r:id="rId16"/>
    <p:sldLayoutId id="2147483661" r:id="rId17"/>
    <p:sldLayoutId id="2147483662" r:id="rId18"/>
    <p:sldLayoutId id="2147483663" r:id="rId19"/>
    <p:sldLayoutId id="2147483664" r:id="rId20"/>
    <p:sldLayoutId id="2147483665" r:id="rId21"/>
    <p:sldLayoutId id="2147483666" r:id="rId22"/>
    <p:sldLayoutId id="2147483667" r:id="rId23"/>
    <p:sldLayoutId id="2147483668" r:id="rId24"/>
    <p:sldLayoutId id="2147483669" r:id="rId25"/>
    <p:sldLayoutId id="2147483670" r:id="rId26"/>
    <p:sldLayoutId id="2147483671" r:id="rId27"/>
    <p:sldLayoutId id="2147483672" r:id="rId28"/>
    <p:sldLayoutId id="2147483673" r:id="rId29"/>
    <p:sldLayoutId id="2147483674" r:id="rId30"/>
    <p:sldLayoutId id="2147483675" r:id="rId31"/>
    <p:sldLayoutId id="2147483676" r:id="rId32"/>
    <p:sldLayoutId id="2147483677" r:id="rId33"/>
    <p:sldLayoutId id="2147483678" r:id="rId34"/>
    <p:sldLayoutId id="2147483679" r:id="rId35"/>
    <p:sldLayoutId id="2147483680" r:id="rId36"/>
  </p:sldLayoutIdLst>
  <p:transition spd="med" advClick="1"/>
  <p:txStyles>
    <p:titleStyle>
      <a:lvl1pPr algn="ctr" defTabSz="584200">
        <a:lnSpc>
          <a:spcPct val="70000"/>
        </a:lnSpc>
        <a:defRPr b="1" spc="-84" sz="8400">
          <a:solidFill>
            <a:srgbClr val="FCEFC5"/>
          </a:solidFill>
          <a:latin typeface="+mn-lt"/>
          <a:ea typeface="+mn-ea"/>
          <a:cs typeface="+mn-cs"/>
          <a:sym typeface="Arial Black"/>
        </a:defRPr>
      </a:lvl1pPr>
      <a:lvl2pPr indent="228600" algn="ctr" defTabSz="584200">
        <a:lnSpc>
          <a:spcPct val="70000"/>
        </a:lnSpc>
        <a:defRPr b="1" spc="-84" sz="8400">
          <a:solidFill>
            <a:srgbClr val="FCEFC5"/>
          </a:solidFill>
          <a:latin typeface="+mn-lt"/>
          <a:ea typeface="+mn-ea"/>
          <a:cs typeface="+mn-cs"/>
          <a:sym typeface="Arial Black"/>
        </a:defRPr>
      </a:lvl2pPr>
      <a:lvl3pPr indent="457200" algn="ctr" defTabSz="584200">
        <a:lnSpc>
          <a:spcPct val="70000"/>
        </a:lnSpc>
        <a:defRPr b="1" spc="-84" sz="8400">
          <a:solidFill>
            <a:srgbClr val="FCEFC5"/>
          </a:solidFill>
          <a:latin typeface="+mn-lt"/>
          <a:ea typeface="+mn-ea"/>
          <a:cs typeface="+mn-cs"/>
          <a:sym typeface="Arial Black"/>
        </a:defRPr>
      </a:lvl3pPr>
      <a:lvl4pPr indent="685800" algn="ctr" defTabSz="584200">
        <a:lnSpc>
          <a:spcPct val="70000"/>
        </a:lnSpc>
        <a:defRPr b="1" spc="-84" sz="8400">
          <a:solidFill>
            <a:srgbClr val="FCEFC5"/>
          </a:solidFill>
          <a:latin typeface="+mn-lt"/>
          <a:ea typeface="+mn-ea"/>
          <a:cs typeface="+mn-cs"/>
          <a:sym typeface="Arial Black"/>
        </a:defRPr>
      </a:lvl4pPr>
      <a:lvl5pPr indent="914400" algn="ctr" defTabSz="584200">
        <a:lnSpc>
          <a:spcPct val="70000"/>
        </a:lnSpc>
        <a:defRPr b="1" spc="-84" sz="8400">
          <a:solidFill>
            <a:srgbClr val="FCEFC5"/>
          </a:solidFill>
          <a:latin typeface="+mn-lt"/>
          <a:ea typeface="+mn-ea"/>
          <a:cs typeface="+mn-cs"/>
          <a:sym typeface="Arial Black"/>
        </a:defRPr>
      </a:lvl5pPr>
      <a:lvl6pPr indent="1143000" algn="ctr" defTabSz="584200">
        <a:lnSpc>
          <a:spcPct val="70000"/>
        </a:lnSpc>
        <a:defRPr b="1" spc="-84" sz="8400">
          <a:solidFill>
            <a:srgbClr val="FCEFC5"/>
          </a:solidFill>
          <a:latin typeface="+mn-lt"/>
          <a:ea typeface="+mn-ea"/>
          <a:cs typeface="+mn-cs"/>
          <a:sym typeface="Arial Black"/>
        </a:defRPr>
      </a:lvl6pPr>
      <a:lvl7pPr indent="1371600" algn="ctr" defTabSz="584200">
        <a:lnSpc>
          <a:spcPct val="70000"/>
        </a:lnSpc>
        <a:defRPr b="1" spc="-84" sz="8400">
          <a:solidFill>
            <a:srgbClr val="FCEFC5"/>
          </a:solidFill>
          <a:latin typeface="+mn-lt"/>
          <a:ea typeface="+mn-ea"/>
          <a:cs typeface="+mn-cs"/>
          <a:sym typeface="Arial Black"/>
        </a:defRPr>
      </a:lvl7pPr>
      <a:lvl8pPr indent="1600200" algn="ctr" defTabSz="584200">
        <a:lnSpc>
          <a:spcPct val="70000"/>
        </a:lnSpc>
        <a:defRPr b="1" spc="-84" sz="8400">
          <a:solidFill>
            <a:srgbClr val="FCEFC5"/>
          </a:solidFill>
          <a:latin typeface="+mn-lt"/>
          <a:ea typeface="+mn-ea"/>
          <a:cs typeface="+mn-cs"/>
          <a:sym typeface="Arial Black"/>
        </a:defRPr>
      </a:lvl8pPr>
      <a:lvl9pPr indent="1828800" algn="ctr" defTabSz="584200">
        <a:lnSpc>
          <a:spcPct val="70000"/>
        </a:lnSpc>
        <a:defRPr b="1" spc="-84" sz="8400">
          <a:solidFill>
            <a:srgbClr val="FCEFC5"/>
          </a:solidFill>
          <a:latin typeface="+mn-lt"/>
          <a:ea typeface="+mn-ea"/>
          <a:cs typeface="+mn-cs"/>
          <a:sym typeface="Arial Black"/>
        </a:defRPr>
      </a:lvl9pPr>
    </p:titleStyle>
    <p:bodyStyle>
      <a:lvl1pPr marL="889000" indent="-889000" defTabSz="584200">
        <a:lnSpc>
          <a:spcPct val="120000"/>
        </a:lnSpc>
        <a:spcBef>
          <a:spcPts val="2500"/>
        </a:spcBef>
        <a:buSzPct val="40000"/>
        <a:buBlip>
          <a:blip r:embed="rId4"/>
        </a:buBlip>
        <a:defRPr spc="-39" sz="4000">
          <a:solidFill>
            <a:srgbClr val="FCEFC5"/>
          </a:solidFill>
          <a:latin typeface="American Typewriter Light"/>
          <a:ea typeface="American Typewriter Light"/>
          <a:cs typeface="American Typewriter Light"/>
          <a:sym typeface="American Typewriter Light"/>
        </a:defRPr>
      </a:lvl1pPr>
      <a:lvl2pPr marL="1333500" indent="-889000" defTabSz="584200">
        <a:lnSpc>
          <a:spcPct val="120000"/>
        </a:lnSpc>
        <a:spcBef>
          <a:spcPts val="2500"/>
        </a:spcBef>
        <a:buSzPct val="40000"/>
        <a:buBlip>
          <a:blip r:embed="rId4"/>
        </a:buBlip>
        <a:defRPr spc="-39" sz="4000">
          <a:solidFill>
            <a:srgbClr val="FCEFC5"/>
          </a:solidFill>
          <a:latin typeface="American Typewriter Light"/>
          <a:ea typeface="American Typewriter Light"/>
          <a:cs typeface="American Typewriter Light"/>
          <a:sym typeface="American Typewriter Light"/>
        </a:defRPr>
      </a:lvl2pPr>
      <a:lvl3pPr marL="1778000" indent="-889000" defTabSz="584200">
        <a:lnSpc>
          <a:spcPct val="120000"/>
        </a:lnSpc>
        <a:spcBef>
          <a:spcPts val="2500"/>
        </a:spcBef>
        <a:buSzPct val="40000"/>
        <a:buBlip>
          <a:blip r:embed="rId4"/>
        </a:buBlip>
        <a:defRPr spc="-39" sz="4000">
          <a:solidFill>
            <a:srgbClr val="FCEFC5"/>
          </a:solidFill>
          <a:latin typeface="American Typewriter Light"/>
          <a:ea typeface="American Typewriter Light"/>
          <a:cs typeface="American Typewriter Light"/>
          <a:sym typeface="American Typewriter Light"/>
        </a:defRPr>
      </a:lvl3pPr>
      <a:lvl4pPr marL="2222500" indent="-889000" defTabSz="584200">
        <a:lnSpc>
          <a:spcPct val="120000"/>
        </a:lnSpc>
        <a:spcBef>
          <a:spcPts val="2500"/>
        </a:spcBef>
        <a:buSzPct val="40000"/>
        <a:buBlip>
          <a:blip r:embed="rId4"/>
        </a:buBlip>
        <a:defRPr spc="-39" sz="4000">
          <a:solidFill>
            <a:srgbClr val="FCEFC5"/>
          </a:solidFill>
          <a:latin typeface="American Typewriter Light"/>
          <a:ea typeface="American Typewriter Light"/>
          <a:cs typeface="American Typewriter Light"/>
          <a:sym typeface="American Typewriter Light"/>
        </a:defRPr>
      </a:lvl4pPr>
      <a:lvl5pPr marL="2667000" indent="-889000" defTabSz="584200">
        <a:lnSpc>
          <a:spcPct val="120000"/>
        </a:lnSpc>
        <a:spcBef>
          <a:spcPts val="2500"/>
        </a:spcBef>
        <a:buSzPct val="40000"/>
        <a:buBlip>
          <a:blip r:embed="rId4"/>
        </a:buBlip>
        <a:defRPr spc="-39" sz="4000">
          <a:solidFill>
            <a:srgbClr val="FCEFC5"/>
          </a:solidFill>
          <a:latin typeface="American Typewriter Light"/>
          <a:ea typeface="American Typewriter Light"/>
          <a:cs typeface="American Typewriter Light"/>
          <a:sym typeface="American Typewriter Light"/>
        </a:defRPr>
      </a:lvl5pPr>
      <a:lvl6pPr marL="3111500" indent="-889000" defTabSz="584200">
        <a:lnSpc>
          <a:spcPct val="120000"/>
        </a:lnSpc>
        <a:spcBef>
          <a:spcPts val="2500"/>
        </a:spcBef>
        <a:buSzPct val="40000"/>
        <a:buBlip>
          <a:blip r:embed="rId4"/>
        </a:buBlip>
        <a:defRPr spc="-39" sz="4000">
          <a:solidFill>
            <a:srgbClr val="FCEFC5"/>
          </a:solidFill>
          <a:latin typeface="American Typewriter Light"/>
          <a:ea typeface="American Typewriter Light"/>
          <a:cs typeface="American Typewriter Light"/>
          <a:sym typeface="American Typewriter Light"/>
        </a:defRPr>
      </a:lvl6pPr>
      <a:lvl7pPr marL="3556000" indent="-889000" defTabSz="584200">
        <a:lnSpc>
          <a:spcPct val="120000"/>
        </a:lnSpc>
        <a:spcBef>
          <a:spcPts val="2500"/>
        </a:spcBef>
        <a:buSzPct val="40000"/>
        <a:buBlip>
          <a:blip r:embed="rId4"/>
        </a:buBlip>
        <a:defRPr spc="-39" sz="4000">
          <a:solidFill>
            <a:srgbClr val="FCEFC5"/>
          </a:solidFill>
          <a:latin typeface="American Typewriter Light"/>
          <a:ea typeface="American Typewriter Light"/>
          <a:cs typeface="American Typewriter Light"/>
          <a:sym typeface="American Typewriter Light"/>
        </a:defRPr>
      </a:lvl7pPr>
      <a:lvl8pPr marL="4000500" indent="-889000" defTabSz="584200">
        <a:lnSpc>
          <a:spcPct val="120000"/>
        </a:lnSpc>
        <a:spcBef>
          <a:spcPts val="2500"/>
        </a:spcBef>
        <a:buSzPct val="40000"/>
        <a:buBlip>
          <a:blip r:embed="rId4"/>
        </a:buBlip>
        <a:defRPr spc="-39" sz="4000">
          <a:solidFill>
            <a:srgbClr val="FCEFC5"/>
          </a:solidFill>
          <a:latin typeface="American Typewriter Light"/>
          <a:ea typeface="American Typewriter Light"/>
          <a:cs typeface="American Typewriter Light"/>
          <a:sym typeface="American Typewriter Light"/>
        </a:defRPr>
      </a:lvl8pPr>
      <a:lvl9pPr marL="4445000" indent="-889000" defTabSz="584200">
        <a:lnSpc>
          <a:spcPct val="120000"/>
        </a:lnSpc>
        <a:spcBef>
          <a:spcPts val="2500"/>
        </a:spcBef>
        <a:buSzPct val="40000"/>
        <a:buBlip>
          <a:blip r:embed="rId4"/>
        </a:buBlip>
        <a:defRPr spc="-39" sz="4000">
          <a:solidFill>
            <a:srgbClr val="FCEFC5"/>
          </a:solidFill>
          <a:latin typeface="American Typewriter Light"/>
          <a:ea typeface="American Typewriter Light"/>
          <a:cs typeface="American Typewriter Light"/>
          <a:sym typeface="American Typewriter Light"/>
        </a:defRPr>
      </a:lvl9pPr>
    </p:bodyStyle>
    <p:otherStyle>
      <a:lvl1pPr algn="ctr" defTabSz="584200">
        <a:lnSpc>
          <a:spcPct val="70000"/>
        </a:lnSpc>
        <a:defRPr b="1" spc="-18">
          <a:solidFill>
            <a:schemeClr val="tx1"/>
          </a:solidFill>
          <a:latin typeface="+mn-lt"/>
          <a:ea typeface="+mn-ea"/>
          <a:cs typeface="+mn-cs"/>
          <a:sym typeface="Arial Black"/>
        </a:defRPr>
      </a:lvl1pPr>
      <a:lvl2pPr indent="228600" algn="ctr" defTabSz="584200">
        <a:lnSpc>
          <a:spcPct val="70000"/>
        </a:lnSpc>
        <a:defRPr b="1" spc="-18">
          <a:solidFill>
            <a:schemeClr val="tx1"/>
          </a:solidFill>
          <a:latin typeface="+mn-lt"/>
          <a:ea typeface="+mn-ea"/>
          <a:cs typeface="+mn-cs"/>
          <a:sym typeface="Arial Black"/>
        </a:defRPr>
      </a:lvl2pPr>
      <a:lvl3pPr indent="457200" algn="ctr" defTabSz="584200">
        <a:lnSpc>
          <a:spcPct val="70000"/>
        </a:lnSpc>
        <a:defRPr b="1" spc="-18">
          <a:solidFill>
            <a:schemeClr val="tx1"/>
          </a:solidFill>
          <a:latin typeface="+mn-lt"/>
          <a:ea typeface="+mn-ea"/>
          <a:cs typeface="+mn-cs"/>
          <a:sym typeface="Arial Black"/>
        </a:defRPr>
      </a:lvl3pPr>
      <a:lvl4pPr indent="685800" algn="ctr" defTabSz="584200">
        <a:lnSpc>
          <a:spcPct val="70000"/>
        </a:lnSpc>
        <a:defRPr b="1" spc="-18">
          <a:solidFill>
            <a:schemeClr val="tx1"/>
          </a:solidFill>
          <a:latin typeface="+mn-lt"/>
          <a:ea typeface="+mn-ea"/>
          <a:cs typeface="+mn-cs"/>
          <a:sym typeface="Arial Black"/>
        </a:defRPr>
      </a:lvl4pPr>
      <a:lvl5pPr indent="914400" algn="ctr" defTabSz="584200">
        <a:lnSpc>
          <a:spcPct val="70000"/>
        </a:lnSpc>
        <a:defRPr b="1" spc="-18">
          <a:solidFill>
            <a:schemeClr val="tx1"/>
          </a:solidFill>
          <a:latin typeface="+mn-lt"/>
          <a:ea typeface="+mn-ea"/>
          <a:cs typeface="+mn-cs"/>
          <a:sym typeface="Arial Black"/>
        </a:defRPr>
      </a:lvl5pPr>
      <a:lvl6pPr indent="1143000" algn="ctr" defTabSz="584200">
        <a:lnSpc>
          <a:spcPct val="70000"/>
        </a:lnSpc>
        <a:defRPr b="1" spc="-18">
          <a:solidFill>
            <a:schemeClr val="tx1"/>
          </a:solidFill>
          <a:latin typeface="+mn-lt"/>
          <a:ea typeface="+mn-ea"/>
          <a:cs typeface="+mn-cs"/>
          <a:sym typeface="Arial Black"/>
        </a:defRPr>
      </a:lvl6pPr>
      <a:lvl7pPr indent="1371600" algn="ctr" defTabSz="584200">
        <a:lnSpc>
          <a:spcPct val="70000"/>
        </a:lnSpc>
        <a:defRPr b="1" spc="-18">
          <a:solidFill>
            <a:schemeClr val="tx1"/>
          </a:solidFill>
          <a:latin typeface="+mn-lt"/>
          <a:ea typeface="+mn-ea"/>
          <a:cs typeface="+mn-cs"/>
          <a:sym typeface="Arial Black"/>
        </a:defRPr>
      </a:lvl7pPr>
      <a:lvl8pPr indent="1600200" algn="ctr" defTabSz="584200">
        <a:lnSpc>
          <a:spcPct val="70000"/>
        </a:lnSpc>
        <a:defRPr b="1" spc="-18">
          <a:solidFill>
            <a:schemeClr val="tx1"/>
          </a:solidFill>
          <a:latin typeface="+mn-lt"/>
          <a:ea typeface="+mn-ea"/>
          <a:cs typeface="+mn-cs"/>
          <a:sym typeface="Arial Black"/>
        </a:defRPr>
      </a:lvl8pPr>
      <a:lvl9pPr indent="1828800" algn="ctr" defTabSz="584200">
        <a:lnSpc>
          <a:spcPct val="70000"/>
        </a:lnSpc>
        <a:defRPr b="1" spc="-18">
          <a:solidFill>
            <a:schemeClr val="tx1"/>
          </a:solidFill>
          <a:latin typeface="+mn-lt"/>
          <a:ea typeface="+mn-ea"/>
          <a:cs typeface="+mn-cs"/>
          <a:sym typeface="Arial Black"/>
        </a:defRPr>
      </a:lvl9pPr>
    </p:otherStyle>
  </p:txStyles>
</p:sldMaster>
</file>

<file path=ppt/slides/_rels/slide1.xml.rels><?xml version="1.0" encoding="UTF-8" standalone="yes"?><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1.tif"/><Relationship Id="rId3" Type="http://schemas.openxmlformats.org/officeDocument/2006/relationships/image" Target="../media/image3.png"/></Relationships>

</file>

<file path=ppt/slides/slide1.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99" name="Shape 99"/>
          <p:cNvSpPr/>
          <p:nvPr>
            <p:ph type="title" idx="4294967295"/>
          </p:nvPr>
        </p:nvSpPr>
        <p:spPr>
          <a:xfrm>
            <a:off x="254000" y="6985000"/>
            <a:ext cx="5080000" cy="1765300"/>
          </a:xfrm>
          <a:prstGeom prst="rect">
            <a:avLst/>
          </a:prstGeom>
          <a:effectLst>
            <a:outerShdw sx="100000" sy="100000" kx="0" ky="0" algn="b" rotWithShape="0" blurRad="50800" dist="0" dir="2700000">
              <a:srgbClr val="000000">
                <a:alpha val="45000"/>
              </a:srgbClr>
            </a:outerShdw>
          </a:effectLst>
        </p:spPr>
        <p:txBody>
          <a:bodyPr lIns="50800" tIns="50800" rIns="50800" bIns="50800"/>
          <a:lstStyle>
            <a:lvl1pPr algn="l">
              <a:lnSpc>
                <a:spcPct val="100000"/>
              </a:lnSpc>
              <a:defRPr spc="0" sz="3600">
                <a:solidFill>
                  <a:srgbClr val="FFFFFF"/>
                </a:solidFill>
                <a:latin typeface="Helvetica"/>
                <a:ea typeface="Helvetica"/>
                <a:cs typeface="Helvetica"/>
                <a:sym typeface="Helvetica"/>
              </a:defRPr>
            </a:lvl1pPr>
          </a:lstStyle>
          <a:p>
            <a:pPr lvl="0">
              <a:defRPr b="0" sz="1800">
                <a:solidFill>
                  <a:srgbClr val="000000"/>
                </a:solidFill>
              </a:defRPr>
            </a:pPr>
            <a:r>
              <a:rPr b="1" sz="3600">
                <a:solidFill>
                  <a:srgbClr val="FFFFFF"/>
                </a:solidFill>
              </a:rPr>
              <a:t>Een knop in de Zuidpool Gelaagde Deposito’s van Mars</a:t>
            </a:r>
          </a:p>
        </p:txBody>
      </p:sp>
      <p:sp>
        <p:nvSpPr>
          <p:cNvPr id="100" name="Shape 100"/>
          <p:cNvSpPr/>
          <p:nvPr/>
        </p:nvSpPr>
        <p:spPr>
          <a:xfrm>
            <a:off x="8546593" y="9283699"/>
            <a:ext cx="4267201" cy="38100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b">
            <a:spAutoFit/>
          </a:bodyPr>
          <a:lstStyle>
            <a:lvl1pPr algn="r">
              <a:lnSpc>
                <a:spcPct val="100000"/>
              </a:lnSpc>
              <a:defRPr spc="0" sz="1800">
                <a:solidFill>
                  <a:srgbClr val="FFFFFF"/>
                </a:solidFill>
                <a:latin typeface="Helvetica"/>
                <a:ea typeface="Helvetica"/>
                <a:cs typeface="Helvetica"/>
                <a:sym typeface="Helvetica"/>
              </a:defRPr>
            </a:lvl1pPr>
          </a:lstStyle>
          <a:p>
            <a:pPr lvl="0">
              <a:defRPr>
                <a:solidFill>
                  <a:srgbClr val="000000"/>
                </a:solidFill>
              </a:defRPr>
            </a:pPr>
            <a:r>
              <a:rPr>
                <a:solidFill>
                  <a:srgbClr val="FFFFFF"/>
                </a:solidFill>
              </a:rPr>
              <a:t>uahirise.org/nl/ESP_032020_0955</a:t>
            </a:r>
          </a:p>
        </p:txBody>
      </p:sp>
      <p:sp>
        <p:nvSpPr>
          <p:cNvPr id="101" name="Shape 101"/>
          <p:cNvSpPr/>
          <p:nvPr/>
        </p:nvSpPr>
        <p:spPr>
          <a:xfrm>
            <a:off x="5461000" y="6781800"/>
            <a:ext cx="7340600" cy="2146300"/>
          </a:xfrm>
          <a:prstGeom prst="rect">
            <a:avLst/>
          </a:prstGeom>
          <a:ln w="12700">
            <a:miter lim="400000"/>
          </a:ln>
          <a:effectLst>
            <a:outerShdw sx="100000" sy="100000" kx="0" ky="0" algn="b" rotWithShape="0" blurRad="50800" dist="0" dir="2700000">
              <a:srgbClr val="000000">
                <a:alpha val="45000"/>
              </a:srgbClr>
            </a:outerShdw>
          </a:effectLst>
          <a:extLst>
            <a:ext uri="{C572A759-6A51-4108-AA02-DFA0A04FC94B}">
              <ma14:wrappingTextBoxFlag xmlns:ma14="http://schemas.microsoft.com/office/mac/drawingml/2011/main" val="1"/>
            </a:ext>
          </a:extLst>
        </p:spPr>
        <p:txBody>
          <a:bodyPr lIns="50800" tIns="50800" rIns="50800" bIns="50800" anchor="ctr"/>
          <a:lstStyle>
            <a:lvl1pPr algn="r">
              <a:lnSpc>
                <a:spcPct val="100000"/>
              </a:lnSpc>
              <a:spcBef>
                <a:spcPts val="800"/>
              </a:spcBef>
              <a:defRPr spc="0" sz="1800">
                <a:solidFill>
                  <a:srgbClr val="FFFFFF"/>
                </a:solidFill>
                <a:latin typeface="Helvetica"/>
                <a:ea typeface="Helvetica"/>
                <a:cs typeface="Helvetica"/>
                <a:sym typeface="Helvetica"/>
              </a:defRPr>
            </a:lvl1pPr>
          </a:lstStyle>
          <a:p>
            <a:pPr lvl="0">
              <a:defRPr>
                <a:solidFill>
                  <a:srgbClr val="000000"/>
                </a:solidFill>
              </a:defRPr>
            </a:pPr>
            <a:r>
              <a:rPr>
                <a:solidFill>
                  <a:srgbClr val="FFFFFF"/>
                </a:solidFill>
              </a:rPr>
              <a:t>De gelaagde afzettingen aan de zuidpool van Mars bestaan uit een dikke opeenstapeling van lagen ijs en stof, afgezet in de loop van miljoenen jaren. De snelheid waarmee de afzettingen plaatsvinden wisselt met de tijd.</a:t>
            </a:r>
          </a:p>
        </p:txBody>
      </p:sp>
      <p:pic>
        <p:nvPicPr>
          <p:cNvPr id="102" name="pasted-image.tif"/>
          <p:cNvPicPr/>
          <p:nvPr/>
        </p:nvPicPr>
        <p:blipFill>
          <a:blip r:embed="rId2">
            <a:extLst/>
          </a:blip>
          <a:srcRect l="0" t="20536" r="0" b="20536"/>
          <a:stretch>
            <a:fillRect/>
          </a:stretch>
        </p:blipFill>
        <p:spPr>
          <a:xfrm>
            <a:off x="-12700" y="685800"/>
            <a:ext cx="13017500" cy="5753100"/>
          </a:xfrm>
          <a:prstGeom prst="rect">
            <a:avLst/>
          </a:prstGeom>
          <a:ln w="6350">
            <a:solidFill/>
            <a:miter lim="400000"/>
          </a:ln>
          <a:effectLst>
            <a:outerShdw sx="100000" sy="100000" kx="0" ky="0" algn="b" rotWithShape="0" blurRad="88900" dist="50800" dir="4920000">
              <a:srgbClr val="000000">
                <a:alpha val="40000"/>
              </a:srgbClr>
            </a:outerShdw>
          </a:effectLst>
        </p:spPr>
      </p:pic>
      <p:pic>
        <p:nvPicPr>
          <p:cNvPr id="103" name="hislide-logo.png"/>
          <p:cNvPicPr/>
          <p:nvPr/>
        </p:nvPicPr>
        <p:blipFill>
          <a:blip r:embed="rId3">
            <a:extLst/>
          </a:blip>
          <a:stretch>
            <a:fillRect/>
          </a:stretch>
        </p:blipFill>
        <p:spPr>
          <a:xfrm>
            <a:off x="0" y="8890000"/>
            <a:ext cx="1557867" cy="584200"/>
          </a:xfrm>
          <a:prstGeom prst="rect">
            <a:avLst/>
          </a:prstGeom>
          <a:ln w="12700">
            <a:miter lim="400000"/>
          </a:ln>
        </p:spPr>
      </p:pic>
    </p:spTree>
  </p:cSld>
  <p:clrMapOvr>
    <a:masterClrMapping/>
  </p:clrMapOvr>
  <p:transition spd="med" advClick="1"/>
</p:sld>
</file>

<file path=ppt/theme/theme1.xml><?xml version="1.0" encoding="utf-8"?>
<a:theme xmlns:a="http://schemas.openxmlformats.org/drawingml/2006/main" xmlns:r="http://schemas.openxmlformats.org/officeDocument/2006/relationships" name="White">
  <a:themeElements>
    <a:clrScheme name="White">
      <a:dk1>
        <a:srgbClr val="3869FC"/>
      </a:dk1>
      <a:lt1>
        <a:srgbClr val="FCEFC5"/>
      </a:lt1>
      <a:dk2>
        <a:srgbClr val="53585F"/>
      </a:dk2>
      <a:lt2>
        <a:srgbClr val="DCDEE0"/>
      </a:lt2>
      <a:accent1>
        <a:srgbClr val="0365C0"/>
      </a:accent1>
      <a:accent2>
        <a:srgbClr val="00882B"/>
      </a:accent2>
      <a:accent3>
        <a:srgbClr val="DCBD23"/>
      </a:accent3>
      <a:accent4>
        <a:srgbClr val="DE6A10"/>
      </a:accent4>
      <a:accent5>
        <a:srgbClr val="C82506"/>
      </a:accent5>
      <a:accent6>
        <a:srgbClr val="773F9B"/>
      </a:accent6>
      <a:hlink>
        <a:srgbClr val="0000FF"/>
      </a:hlink>
      <a:folHlink>
        <a:srgbClr val="FF00FF"/>
      </a:folHlink>
    </a:clrScheme>
    <a:fontScheme name="White">
      <a:majorFont>
        <a:latin typeface="Arial Black"/>
        <a:ea typeface="Arial Black"/>
        <a:cs typeface="Arial Black"/>
      </a:majorFont>
      <a:minorFont>
        <a:latin typeface="Arial Black"/>
        <a:ea typeface="Arial Black"/>
        <a:cs typeface="Arial Black"/>
      </a:minorFont>
    </a:fontScheme>
    <a:fmtScheme name="Whit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sx="100000" sy="100000" kx="0" ky="0" algn="b" rotWithShape="0" blurRad="127000" dist="63500" dir="2700000">
              <a:srgbClr val="000000">
                <a:alpha val="50000"/>
              </a:srgbClr>
            </a:outerShdw>
          </a:effectLst>
        </a:effectStyle>
        <a:effectStyle>
          <a:effectLst>
            <a:outerShdw sx="100000" sy="100000" kx="0" ky="0" algn="b" rotWithShape="0" blurRad="50800" dist="12700" dir="0">
              <a:srgbClr val="000000">
                <a:alpha val="50000"/>
              </a:srgbClr>
            </a:outerShdw>
          </a:effectLst>
        </a:effectStyle>
        <a:effectStyle>
          <a:effectLst>
            <a:outerShdw sx="100000" sy="100000" kx="0" ky="0" algn="b" rotWithShape="0" blurRad="38100" dist="25400" dir="5400000">
              <a:srgbClr val="000000">
                <a:alpha val="50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gradFill flip="none" rotWithShape="1">
          <a:gsLst>
            <a:gs pos="0">
              <a:srgbClr val="BB1700"/>
            </a:gs>
            <a:gs pos="100000">
              <a:srgbClr val="7F0004"/>
            </a:gs>
          </a:gsLst>
          <a:lin ang="5400000" scaled="0"/>
        </a:gradFill>
        <a:ln w="12700" cap="flat">
          <a:solidFill>
            <a:srgbClr val="C51A01"/>
          </a:solidFill>
          <a:prstDash val="solid"/>
          <a:miter lim="400000"/>
        </a:ln>
        <a:effectLst>
          <a:outerShdw sx="100000" sy="100000" kx="0" ky="0" algn="b" rotWithShape="0" blurRad="127000" dist="63500" dir="2700000">
            <a:srgbClr val="000000">
              <a:alpha val="50000"/>
            </a:srgbClr>
          </a:outerShdw>
        </a:effectLst>
      </a:spPr>
      <a:bodyPr rot="0" spcFirstLastPara="1" vertOverflow="overflow" horzOverflow="overflow" vert="horz" wrap="square" lIns="50800" tIns="50800" rIns="50800" bIns="50800" numCol="1" spcCol="38100" rtlCol="0" anchor="ctr" upright="0">
        <a:spAutoFit/>
      </a:bodyPr>
      <a:lstStyle>
        <a:defPPr marL="0" marR="0" indent="0" algn="ctr" defTabSz="584200" rtl="0" fontAlgn="auto" latinLnBrk="1" hangingPunct="0">
          <a:lnSpc>
            <a:spcPct val="100000"/>
          </a:lnSpc>
          <a:spcBef>
            <a:spcPts val="0"/>
          </a:spcBef>
          <a:spcAft>
            <a:spcPts val="0"/>
          </a:spcAft>
          <a:buClr>
            <a:srgbClr val="A29A85"/>
          </a:buClr>
          <a:buSzTx/>
          <a:buFontTx/>
          <a:buNone/>
          <a:tabLst/>
          <a:defRPr b="1" baseline="0" cap="none" i="0" spc="-34" strike="noStrike" sz="3400" u="none" kumimoji="0" normalizeH="0">
            <a:ln>
              <a:noFill/>
            </a:ln>
            <a:solidFill>
              <a:srgbClr val="3F0301">
                <a:alpha val="75000"/>
              </a:srgbClr>
            </a:solidFill>
            <a:effectLst/>
            <a:uFillTx/>
            <a:latin typeface="American Typewriter"/>
            <a:ea typeface="American Typewriter"/>
            <a:cs typeface="American Typewriter"/>
            <a:sym typeface="American Typewriter"/>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spDef>
    <a:lnDef>
      <a:spPr>
        <a:noFill/>
        <a:ln w="25400" cap="flat">
          <a:solidFill>
            <a:srgbClr val="3D3E3F"/>
          </a:solidFill>
          <a:prstDash val="solid"/>
          <a:miter lim="400000"/>
        </a:ln>
        <a:effectLst/>
      </a:spPr>
      <a:bodyPr rot="0" spcFirstLastPara="1" vertOverflow="overflow" horzOverflow="overflow" vert="horz" wrap="square" lIns="91439" tIns="45719" rIns="91439" bIns="45719" numCol="1" spcCol="38100" rtlCol="0" anchor="t" upright="0">
        <a:noAutofit/>
      </a:bodyPr>
      <a:ls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lnDef>
    <a:txDef>
      <a:spPr>
        <a:noFill/>
        <a:ln w="12700" cap="flat">
          <a:noFill/>
          <a:miter lim="400000"/>
        </a:ln>
        <a:effectLst>
          <a:outerShdw sx="100000" sy="100000" kx="0" ky="0" algn="b" rotWithShape="0" blurRad="38100" dist="38100" dir="13500000">
            <a:srgbClr val="000000">
              <a:alpha val="15000"/>
            </a:srgbClr>
          </a:outerShdw>
        </a:effectLst>
      </a:spPr>
      <a:bodyPr rot="0" spcFirstLastPara="1" vertOverflow="overflow" horzOverflow="overflow" vert="horz" wrap="square" lIns="0" tIns="0" rIns="0" bIns="0" numCol="1" spcCol="38100" rtlCol="0" anchor="ctr" upright="0">
        <a:spAutoFit/>
      </a:bodyPr>
      <a:lstStyle>
        <a:defPPr marL="0" marR="0" indent="0" algn="ctr" defTabSz="584200" rtl="0" fontAlgn="auto" latinLnBrk="1" hangingPunct="0">
          <a:lnSpc>
            <a:spcPct val="120000"/>
          </a:lnSpc>
          <a:spcBef>
            <a:spcPts val="0"/>
          </a:spcBef>
          <a:spcAft>
            <a:spcPts val="0"/>
          </a:spcAft>
          <a:buClrTx/>
          <a:buSzTx/>
          <a:buFontTx/>
          <a:buNone/>
          <a:tabLst/>
          <a:defRPr b="0" baseline="0" cap="none" i="0" spc="-32" strike="noStrike" sz="3200" u="none" kumimoji="0" normalizeH="0">
            <a:ln>
              <a:noFill/>
            </a:ln>
            <a:solidFill>
              <a:srgbClr val="FCEFC5"/>
            </a:solidFill>
            <a:effectLst/>
            <a:uFillTx/>
            <a:latin typeface="American Typewriter Light"/>
            <a:ea typeface="American Typewriter Light"/>
            <a:cs typeface="American Typewriter Light"/>
            <a:sym typeface="American Typewriter Light"/>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txDef>
  </a:objectDefaults>
</a:theme>
</file>

<file path=ppt/theme/theme2.xml><?xml version="1.0" encoding="utf-8"?>
<a:theme xmlns:a="http://schemas.openxmlformats.org/drawingml/2006/main" xmlns:r="http://schemas.openxmlformats.org/officeDocument/2006/relationships" name="White">
  <a:themeElements>
    <a:clrScheme name="White">
      <a:dk1>
        <a:srgbClr val="000000"/>
      </a:dk1>
      <a:lt1>
        <a:srgbClr val="FFFFFF"/>
      </a:lt1>
      <a:dk2>
        <a:srgbClr val="53585F"/>
      </a:dk2>
      <a:lt2>
        <a:srgbClr val="DCDEE0"/>
      </a:lt2>
      <a:accent1>
        <a:srgbClr val="0365C0"/>
      </a:accent1>
      <a:accent2>
        <a:srgbClr val="00882B"/>
      </a:accent2>
      <a:accent3>
        <a:srgbClr val="DCBD23"/>
      </a:accent3>
      <a:accent4>
        <a:srgbClr val="DE6A10"/>
      </a:accent4>
      <a:accent5>
        <a:srgbClr val="C82506"/>
      </a:accent5>
      <a:accent6>
        <a:srgbClr val="773F9B"/>
      </a:accent6>
      <a:hlink>
        <a:srgbClr val="0000FF"/>
      </a:hlink>
      <a:folHlink>
        <a:srgbClr val="FF00FF"/>
      </a:folHlink>
    </a:clrScheme>
    <a:fontScheme name="White">
      <a:majorFont>
        <a:latin typeface="Arial Black"/>
        <a:ea typeface="Arial Black"/>
        <a:cs typeface="Arial Black"/>
      </a:majorFont>
      <a:minorFont>
        <a:latin typeface="Arial Black"/>
        <a:ea typeface="Arial Black"/>
        <a:cs typeface="Arial Black"/>
      </a:minorFont>
    </a:fontScheme>
    <a:fmtScheme name="Whit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sx="100000" sy="100000" kx="0" ky="0" algn="b" rotWithShape="0" blurRad="127000" dist="63500" dir="2700000">
              <a:srgbClr val="000000">
                <a:alpha val="50000"/>
              </a:srgbClr>
            </a:outerShdw>
          </a:effectLst>
        </a:effectStyle>
        <a:effectStyle>
          <a:effectLst>
            <a:outerShdw sx="100000" sy="100000" kx="0" ky="0" algn="b" rotWithShape="0" blurRad="50800" dist="12700" dir="0">
              <a:srgbClr val="000000">
                <a:alpha val="50000"/>
              </a:srgbClr>
            </a:outerShdw>
          </a:effectLst>
        </a:effectStyle>
        <a:effectStyle>
          <a:effectLst>
            <a:outerShdw sx="100000" sy="100000" kx="0" ky="0" algn="b" rotWithShape="0" blurRad="38100" dist="25400" dir="5400000">
              <a:srgbClr val="000000">
                <a:alpha val="50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gradFill flip="none" rotWithShape="1">
          <a:gsLst>
            <a:gs pos="0">
              <a:srgbClr val="BB1700"/>
            </a:gs>
            <a:gs pos="100000">
              <a:srgbClr val="7F0004"/>
            </a:gs>
          </a:gsLst>
          <a:lin ang="5400000" scaled="0"/>
        </a:gradFill>
        <a:ln w="12700" cap="flat">
          <a:solidFill>
            <a:srgbClr val="C51A01"/>
          </a:solidFill>
          <a:prstDash val="solid"/>
          <a:miter lim="400000"/>
        </a:ln>
        <a:effectLst>
          <a:outerShdw sx="100000" sy="100000" kx="0" ky="0" algn="b" rotWithShape="0" blurRad="127000" dist="63500" dir="2700000">
            <a:srgbClr val="000000">
              <a:alpha val="50000"/>
            </a:srgbClr>
          </a:outerShdw>
        </a:effectLst>
      </a:spPr>
      <a:bodyPr rot="0" spcFirstLastPara="1" vertOverflow="overflow" horzOverflow="overflow" vert="horz" wrap="square" lIns="50800" tIns="50800" rIns="50800" bIns="50800" numCol="1" spcCol="38100" rtlCol="0" anchor="ctr" upright="0">
        <a:spAutoFit/>
      </a:bodyPr>
      <a:lstStyle>
        <a:defPPr marL="0" marR="0" indent="0" algn="ctr" defTabSz="584200" rtl="0" fontAlgn="auto" latinLnBrk="1" hangingPunct="0">
          <a:lnSpc>
            <a:spcPct val="100000"/>
          </a:lnSpc>
          <a:spcBef>
            <a:spcPts val="0"/>
          </a:spcBef>
          <a:spcAft>
            <a:spcPts val="0"/>
          </a:spcAft>
          <a:buClr>
            <a:srgbClr val="A29A85"/>
          </a:buClr>
          <a:buSzTx/>
          <a:buFontTx/>
          <a:buNone/>
          <a:tabLst/>
          <a:defRPr b="1" baseline="0" cap="none" i="0" spc="-34" strike="noStrike" sz="3400" u="none" kumimoji="0" normalizeH="0">
            <a:ln>
              <a:noFill/>
            </a:ln>
            <a:solidFill>
              <a:srgbClr val="3F0301">
                <a:alpha val="75000"/>
              </a:srgbClr>
            </a:solidFill>
            <a:effectLst/>
            <a:uFillTx/>
            <a:latin typeface="American Typewriter"/>
            <a:ea typeface="American Typewriter"/>
            <a:cs typeface="American Typewriter"/>
            <a:sym typeface="American Typewriter"/>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spDef>
    <a:lnDef>
      <a:spPr>
        <a:noFill/>
        <a:ln w="25400" cap="flat">
          <a:solidFill>
            <a:srgbClr val="3D3E3F"/>
          </a:solidFill>
          <a:prstDash val="solid"/>
          <a:miter lim="400000"/>
        </a:ln>
        <a:effectLst/>
      </a:spPr>
      <a:bodyPr rot="0" spcFirstLastPara="1" vertOverflow="overflow" horzOverflow="overflow" vert="horz" wrap="square" lIns="91439" tIns="45719" rIns="91439" bIns="45719" numCol="1" spcCol="38100" rtlCol="0" anchor="t" upright="0">
        <a:noAutofit/>
      </a:bodyPr>
      <a:ls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lnDef>
    <a:txDef>
      <a:spPr>
        <a:noFill/>
        <a:ln w="12700" cap="flat">
          <a:noFill/>
          <a:miter lim="400000"/>
        </a:ln>
        <a:effectLst>
          <a:outerShdw sx="100000" sy="100000" kx="0" ky="0" algn="b" rotWithShape="0" blurRad="38100" dist="38100" dir="13500000">
            <a:srgbClr val="000000">
              <a:alpha val="15000"/>
            </a:srgbClr>
          </a:outerShdw>
        </a:effectLst>
      </a:spPr>
      <a:bodyPr rot="0" spcFirstLastPara="1" vertOverflow="overflow" horzOverflow="overflow" vert="horz" wrap="square" lIns="0" tIns="0" rIns="0" bIns="0" numCol="1" spcCol="38100" rtlCol="0" anchor="ctr" upright="0">
        <a:spAutoFit/>
      </a:bodyPr>
      <a:lstStyle>
        <a:defPPr marL="0" marR="0" indent="0" algn="ctr" defTabSz="584200" rtl="0" fontAlgn="auto" latinLnBrk="1" hangingPunct="0">
          <a:lnSpc>
            <a:spcPct val="120000"/>
          </a:lnSpc>
          <a:spcBef>
            <a:spcPts val="0"/>
          </a:spcBef>
          <a:spcAft>
            <a:spcPts val="0"/>
          </a:spcAft>
          <a:buClrTx/>
          <a:buSzTx/>
          <a:buFontTx/>
          <a:buNone/>
          <a:tabLst/>
          <a:defRPr b="0" baseline="0" cap="none" i="0" spc="-32" strike="noStrike" sz="3200" u="none" kumimoji="0" normalizeH="0">
            <a:ln>
              <a:noFill/>
            </a:ln>
            <a:solidFill>
              <a:srgbClr val="FCEFC5"/>
            </a:solidFill>
            <a:effectLst/>
            <a:uFillTx/>
            <a:latin typeface="American Typewriter Light"/>
            <a:ea typeface="American Typewriter Light"/>
            <a:cs typeface="American Typewriter Light"/>
            <a:sym typeface="American Typewriter Light"/>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txDef>
  </a:objectDefaults>
</a:theme>
</file>

<file path=docProps/app.xml><?xml version="1.0" encoding="utf-8"?>
<Properties xmlns="http://schemas.openxmlformats.org/officeDocument/2006/extended-properties" xmlns:vt="http://schemas.openxmlformats.org/officeDocument/2006/docPropsVTypes"/>
</file>

<file path=docProps/core.xml><?xml version="1.0" encoding="utf-8"?>
<cp:coreProperties xmlns:cp="http://schemas.openxmlformats.org/package/2006/metadata/core-properties" xmlns:dc="http://purl.org/dc/elements/1.1/" xmlns:dcterms="http://purl.org/dc/terms/" xmlns:xsi="http://www.w3.org/2001/XMLSchema-instance"/>
</file>