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20018_1385.jpg" descr="ESP_020018_1385.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Deze waarneming vertoont zandduinen in het Hellespontus gebied op Mars. Het zand lijkt afkomstig van de gelaagde mesas en kleine tafelbergen, elementen die zijn verweerd door krachtige winden. In feite is het zand misschien wel van ver weg gekomen, maar de duinen vormen zich achter de topografische obstakels.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defTabSz="457200">
              <a:lnSpc>
                <a:spcPct val="130000"/>
              </a:lnSpc>
              <a:spcBef>
                <a:spcPts val="400"/>
              </a:spcBef>
              <a:defRPr i="0" spc="-36" sz="1800">
                <a:solidFill>
                  <a:srgbClr val="000000"/>
                </a:solidFill>
                <a:latin typeface="Helvetica"/>
                <a:ea typeface="Helvetica"/>
                <a:cs typeface="Helvetica"/>
                <a:sym typeface="Helvetica"/>
              </a:defRPr>
            </a:pPr>
            <a:r>
              <a:t>Deze waarneming vertoont zandduinen in het Hellespontus gebied op Mars. Het zand lijkt afkomstig van de gelaagde mesas en kleine tafelbergen, elementen die zijn verweerd door krachtige winden. In feite is het zand misschien wel van ver weg gekomen, maar de duinen vormen zich achter de topografische obstakels. </a:t>
            </a:r>
            <a:br/>
            <a:r>
              <a:t>(NASA/JPL/University of Arizona)</a:t>
            </a:r>
          </a:p>
        </p:txBody>
      </p:sp>
      <p:sp>
        <p:nvSpPr>
          <p:cNvPr id="131" name="Krachtige winden en stromend zand"/>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Krachtige winden en stromend zand</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nl/ESP_020018_138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uahirise.org/nl/ESP_020018_1385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