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ESP_018160_2595.jpg" descr="ESP_018160_259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In de geologie is een discordantie een begraven erosie-oppervlak met niet bij elkaar passende beddinglagen. Discordantie betekent hier niet onenigheid in standpunten en opvattingen, met rebelse streken zoals streaken. Maar Mars heeft wel andere streken en strepen en die komen door de wind.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In de geologie is een discordantie een begraven erosie-oppervlak met niet bij elkaar passende beddinglagen. Discordantie betekent hier niet onenigheid in standpunten en opvattingen, met rebelse streken zoals streaken. Maar Mars heeft wel andere streken en strepen en die komen door de wind. (NASA/JPL/University of Arizona)</a:t>
            </a:r>
          </a:p>
        </p:txBody>
      </p:sp>
      <p:sp>
        <p:nvSpPr>
          <p:cNvPr id="131" name="Lagen aan de noordpool: strepen en discordantie"/>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Lagen aan de noordpool: strepen en discordantie</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nl/ESP_018160_259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uahirise.org/nl/ESP_018160_2595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