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Opgeruwde terreinen en bodemvervorming</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uahirise.org/nl/ESP_017154_1390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Hoe ontstaat dit soort terrein? Een mogelijke verklaring is sublimatie van onder de oppervlakte gelegen grondijs dat rechtstreeks overgaat van vaste stof in gas. Wanneer dat gebeurt, wordt het materiaal afgevoerd en kan de grond inzakken in een warrig patroon. De gebogen ribbels en belijning zouden erop kunnen wijzen dat het ijshoudende materiaal in langzame beweging is, misschien op een wijze die overeenkomsten vertoont met rotsgletsjers op aarde.</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