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Ager tectus in regionibus australis prope aequatorem</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uahirise.org/la/ESP_037474_1380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Agres prope aequatores Martius depositis plenis gelus tegentibus celantur, quorum alii erosi plus quam alii sunt. Cogitant, axe Martius altiore proclino, abhinc decem decies centena milia annos, tegmentem quasi nivem depositus esse.</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