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Faeces lacus antiqui in cratere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uahirise.org/la/ESP_037122_2165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Alveus craterem ingrediens exiensque est. Alveus et faeces rarae in parte tabulati ima suggerit lacum antiquum hic faeces reliquavisse. 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