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Magnum rubri lapidei substrati saxum</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uahirise.org/la/ESP_035998_1555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Haec imago ictu effectum craterem chiliometra viginti sex per medium patentem ostendit inter Septentriones et Orientem vergentem ab Helladis ictu effecto labro. Crater media in prominentia et in crateris lateribus conspicua praebet lata lapidei substrati saxa.</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