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Mobiles Nili Paterae moles arenosae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uahirise.org/la/ESP_035603_1890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Nili in Marte Paterae crater re vera in numerum actuosissimorum arenosarum molium camporum adscribitur. Qua re crateris situs continuo a nobis inspicitur capiunturque septima quaque hebdomade circiter imagines eius mutationum observandarum causa. Molium arenae mutationibus observandis ac observatis, definire quo modo, anni temporibus annisque praetereuntibus, venti mutentur possumus.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