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Immanes fossae a septentrione ex Argyre labro ictu effecto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uahirise.org/la/ESP_034829_1325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Haec imago fossas etiam pro Martis regula largas ostendit multoque largiores quam Terrae conformationes a nobis fossae  dictae; nam ex his sunt quae in longitudinem plus quam sex chiliometra pateant.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