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Dell hevel yth yw an varyansow y’n liw ha splannder awos gwiskasow an arenep a bolter splann hag a dewes tewl. Nyns eus dustuni an frosow ma dhe vos gweythresek a-lemmyn, mes y fens gweythresek nans yw marnas milvilyow a vledhynnyow. Martesen an frosow ma a syns rew hedhyw y’ga fervedh, dell yw skoodhys yn leow gans an daffar radar war an MRO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4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Dell hevel yth yw an varyansow y’n liw ha splannder awos gwiskasow an arenep a bolter splann hag a dewes tewl. Nyns eus dustuni an frosow ma dhe vos gweythresek a-lemmyn, mes y fens gweythresek nans yw marnas milvilyow a vledhynnyow. Martesen an frosow ma a syns rew hedhyw y’ga fervedh, dell yw skoodhys yn leow gans an daffar radar war an MRO.</a:t>
            </a:r>
          </a:p>
        </p:txBody>
      </p:sp>
      <p:sp>
        <p:nvSpPr>
          <p:cNvPr id="131" name="Polter Splann ha Tewes Tewl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Polter Splann ha Tewes Tewl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kw/ESP_014335_145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uahirise.org/kw/ESP_014335_1450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