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4663_2650.jpg" descr="ESP_054663_265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Una delle zone di Marte che ha visto i maggiori cambiamenti è costituita dai ripidi bordi dei depositi stratificati del Polo Nord. Questa immagine evidenzia molti nuovi blocchi di ghiaccio rispetto a una precedente immagine del dicembre 2006.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4" sz="17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Una delle zone di Marte che ha visto i maggiori cambiamenti è costituita dai ripidi bordi dei depositi stratificati del Polo Nord. Questa immagine evidenzia molti nuovi blocchi di ghiaccio rispetto a una precedente immagine del dicembre 2006.</a:t>
            </a:r>
          </a:p>
        </p:txBody>
      </p:sp>
      <p:sp>
        <p:nvSpPr>
          <p:cNvPr id="131" name="Attenzione! Valanghe di blocchi di ghiaccio"/>
          <p:cNvSpPr txBox="1"/>
          <p:nvPr/>
        </p:nvSpPr>
        <p:spPr>
          <a:xfrm>
            <a:off x="542925" y="6699787"/>
            <a:ext cx="11773645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Attenzione! Valanghe di blocchi di ghiaccio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it/ESP_054663_265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uahirise.org/it/ESP_054663_2650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