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4609_1720.jpg" descr="ESP_054609_172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Ganges Chasma si trova nella zona nord-est di Valles Marineris e si apre in un canale di sbocco che fluisce verso nord. Le colline sparse sul fondo del canyon potrebbero essere i resti del terreno caotico che si formò con il collasso del canyon. Parte del letto roccioso presenta colorazioni differenti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Ganges Chasma si trova nella zona nord-est di Valles Marineris e si apre in un canale di sbocco che fluisce verso nord. Le colline sparse sul fondo del canyon potrebbero essere i resti del terreno caotico che si formò con il collasso del canyon. Parte del letto roccioso presenta colorazioni differenti.</a:t>
            </a:r>
          </a:p>
        </p:txBody>
      </p:sp>
      <p:sp>
        <p:nvSpPr>
          <p:cNvPr id="131" name="Le colline di Ganges Chasma"/>
          <p:cNvSpPr txBox="1"/>
          <p:nvPr/>
        </p:nvSpPr>
        <p:spPr>
          <a:xfrm>
            <a:off x="542925" y="6699787"/>
            <a:ext cx="11449795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Le colline di Ganges Chasma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it/ESP_054609_172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uahirise.org/it/ESP_054609_1720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