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t/ESP_039997_2170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Una recente e poco profonda vallata in Arabia Terra settentrionale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uahirise.org/it/ESP_039997_2170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Questo tipo di vallata è più recente e dall’aspetto più netto rispetto al reticolo di valli più antiche che si trovano negli altopiani marziani. La maggior parte delle vallate più recenti, come questa, sono sparse e isolate oppure riunite in sistemi poco ramificati di singole valli, e si trovano alle latitudini medie o equatoriali di Marte.</a:t>
            </a:r>
          </a:p>
        </p:txBody>
      </p:sp>
      <p:pic>
        <p:nvPicPr>
          <p:cNvPr id="102" name="ESP_039997_2170.jpg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