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Possibili formazioni fluviali nel cratere Golden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uahirise.org/it/ESP_039405_1575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Questa osservazione mostra l’interessante fondo di un cratere con quelli che sembrano essere dei canali invertiti. Inoltre si vedono delle formazioni arrotondate a forma di lobo e dei depositi stratificati di colore chiaro lungo la zona meridionale della parete del cratere.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