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Il punto più basso di Osuga Valles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uahirise.org/it/ESP_039326_1650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E’ un’area di deflusso, probabilmente il risultato di un’antica e gigantesca inondazione. Questa immagine mostra parte di una profonda cavità ricca di piccole colline presso fondo valle.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