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t/ESP_039121_190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Cerberus Fossae: zona di convergenza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uahirise.org/it/ESP_039121_1905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Questi avvallamenti, o “fossae” in latino, sono lunghi circa un chilometro. L’area qui ripresa mostra due segmenti che si intersecano, vicini ad un terzo segmento. Le “fossae” sono probabilmente zone dove il terreno è collassato nei vuoti lasciati da faglie--ampie fratture che si muovono in entrambe le direzioni--che non arrivano fino alla superficie. </a:t>
            </a:r>
          </a:p>
        </p:txBody>
      </p:sp>
      <p:pic>
        <p:nvPicPr>
          <p:cNvPr id="102" name="ESP_039121_1905.jpg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