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Crateri riempiti di sedimenti e merlature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uahirise.org/it/ESP_038967_1230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In questa ripresa effettuata per studiare i crateri di antica formazione, si possono notare delle formazioni riempite di materiale uniforme che successivamente si è consumato fino a formare delle merlature.</a:t>
            </a:r>
          </a:p>
        </p:txBody>
      </p:sp>
      <p:pic>
        <p:nvPicPr>
          <p:cNvPr id="102" name="ESP_038967_123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