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Terreni sopraelevati tra Sinai e Solis Plana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uahirise.org/it/ESP_038932_1635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Il terreno in questa immagine sembra un antico blocco crostale sollevato. La zona è piena di fratture (grandi crepe che permettono lo slittamento delle rocce) e creste che sembrano dighe di magma scoperte.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