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Vecchi e nuovo calanchi vicino la Regione Argyre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uahirise.org/it/ESP_038931_1355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Al formarsi dei calanchi sui pendii, i sedimenti che si staccano si accumulano a valle formando i tipici accumuli a ventaglio. I calanchi si possono formare a causa dello scorrere dell'acqua, ma non necessariamente: a volte si possono formare in seguito a un flusso secco di sabbia e grani di polvere che scivola a valle.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