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8044_1965.jpg" descr="ESP_038044_19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Questa immagine mostra delle striature in pendenza dalle tonalità chiare e scure nei crateri della regione Arabia Terra. La formazione delle striature sui pendi è tra i pochi processi geologici noti attualmente attivi su Marte. La causa della loro creazione è ancora oggi molto dibattuta.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i="0" spc="0" sz="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Questa immagine mostra delle striature in pendenza dalle tonalità chiare e scure nei crateri della regione Arabia Terra. La formazione delle striature sui pendi è tra i pochi processi geologici noti attualmente attivi su Marte. La causa della loro creazione è ancora oggi molto dibattuta.(NASA/JPL/University of Arizona)</a:t>
            </a:r>
          </a:p>
        </p:txBody>
      </p:sp>
      <p:sp>
        <p:nvSpPr>
          <p:cNvPr id="131" name="Striature chiare in pendenza nell’Arabia Terra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Striature chiare in pendenza nell’Arabia Terra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it/ESP_038044_196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uahirise.org/it/ESP_038044_1965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