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Terreno ricoperto nelle medie latitudini dell’emisfero Sud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uahirise.org/it/ESP_037474_1380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Le medie latitudini di Marte sono ricoperti da un mantello di depositi ricchi di ghiaccio a vari stati di degrado. Questo mantello si pensa essersi depositato sotto forma di neve durante i periodi in cui l'angolo di inclinazione dell'asse di rotazione di Marte - chiamata obliquità - era molto più elevato, avvenuto circa 10 milioni di anni fa.</a:t>
            </a:r>
          </a:p>
        </p:txBody>
      </p:sp>
      <p:pic>
        <p:nvPicPr>
          <p:cNvPr id="102" name="ESP_037474_138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