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Uno strano cratere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uahirise.org/it/ESP_037237_1435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Questa formazione ha un aspetto strano, come se il cratere avesse i piedi con le dita che spuntano da entrambi i lati. l’evento che ha generato il cratere era ad angolo di impatto molto obliquo e il meteorite colpì il terreno mentre volava quasi orizzontalmente sopra la superficie di Marte. Questi impatti obliqui tendono ad espellere i materiali in due direzioni ai lati della traiettoria del bolide, invece che in tutte le direzioni come nel caso di un impatto più verticale.</a:t>
            </a:r>
          </a:p>
        </p:txBody>
      </p:sp>
      <p:pic>
        <p:nvPicPr>
          <p:cNvPr id="102" name="ESP_037237_143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