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37137_1360.jpg" descr="ESP_037137_136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Questa immagine è stata ripresa in inverno inoltrato, e il ghiaccio (visibile come una zona di colore chiaro) persiste solo sui pendii rivolti a sud che fino a quel momento hanno ricevuto poca luce solare diretta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Questa immagine è stata ripresa in inverno inoltrato, e il ghiaccio (visibile come una zona di colore chiaro) persiste solo sui pendii rivolti a sud che fino a quel momento hanno ricevuto poca luce solare diretta. (NASA/JPL/University of Arizona)</a:t>
            </a:r>
          </a:p>
        </p:txBody>
      </p:sp>
      <p:sp>
        <p:nvSpPr>
          <p:cNvPr id="131" name="Canaloni ghiacciati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Canaloni ghiacciati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it/ESP_037137_136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uahirise.org/it/ESP_037137_1360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