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Cratere con sedimenti di un antico lago 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uahirise.org/it/ESP_037122_2165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L'immagine a colori enfatizzati mostra anche dei depositi stratificati e alcuni terreni poligonali, come è consuetudine aspettarsi dai sedimenti lacustri. Le fratture di questi depositi potrebbero essere state causate dall'improvviso svuotamento del lago causato dalla rottura di una parte del bordo del cratere.</a:t>
            </a:r>
          </a:p>
        </p:txBody>
      </p:sp>
      <p:pic>
        <p:nvPicPr>
          <p:cNvPr id="102" name="ESP_037122_216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