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Fuorigioco per Curiosity!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uahirise.org/it/ESP_037117_1755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FFFFFF"/>
                </a:solidFill>
              </a:rPr>
              <a:t>HiRISE ha catturato questa immagine il 27 giugno 2014, quando Curiosity aveva appena varcato il bordo 3-sigma dell'ellisse di atterraggio (la linea blu è il bordo dell'ellisse). OK, non sento ancora alcun tifo, quindi è necessario chiedersi “cos’è l'ellisse di atterraggio a 3-sigma?” E’ una previsione statistica, del luogo su Marte, nel quale il rover potrebbe atterrare, date le incertezze sulle condizioni atmosferiche durante l'ingresso e la discesa nell'atmosfera marziana. “3-sigma”, quindi, significa “3 deviazioni standard”, ovvero il rover aveva un'alta probabilità (fino al 99,9%) di atterrare da qualche parte all'interno di questa ellisse.</a:t>
            </a:r>
          </a:p>
        </p:txBody>
      </p:sp>
      <p:pic>
        <p:nvPicPr>
          <p:cNvPr id="102" name="ESP_037117_175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