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 ipotetico, futuro sito di atterraggio in Oxia Planum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uahirise.org/it/ESP_037070_1985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Oxia Planum è un’ampia superficie ricca di argilla che si trova tra la Mawrth e la Ares Vallis e che è stata proposta come possibile sito di atterraggio futuro su Marte.</a:t>
            </a:r>
          </a:p>
        </p:txBody>
      </p:sp>
      <p:pic>
        <p:nvPicPr>
          <p:cNvPr id="102" name="ESP_037070_1985.jpg"/>
          <p:cNvPicPr/>
          <p:nvPr/>
        </p:nvPicPr>
        <p:blipFill>
          <a:blip r:embed="rId2">
            <a:extLst/>
          </a:blip>
          <a:srcRect l="0" t="1674" r="0" b="39398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