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Un cratere da impatto nella Isidis Planitia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uahirise.org/it/ESP_036934_1915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Il luogo fotografato in questa immagine è anche uno dei primissimi candidati per l’atterraggio del lander Beagle 2 sulla base di un’altra immagine ripresa dal Mars Global Surveyor. HiRISE ha acquisito altre 24 immagini che coprono la maggior parte dell’ellisse di atterraggio previsto per Beagle-2, ma non è stata trovata alcuna chiara evidenza dell’atterraggio di Beagle 2.</a:t>
            </a:r>
          </a:p>
        </p:txBody>
      </p:sp>
      <p:pic>
        <p:nvPicPr>
          <p:cNvPr id="102" name="ESP_036934_1915.jpg"/>
          <p:cNvPicPr/>
          <p:nvPr/>
        </p:nvPicPr>
        <p:blipFill>
          <a:blip r:embed="rId2">
            <a:extLst/>
          </a:blip>
          <a:srcRect l="0" t="894" r="0" b="40178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