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Frana rivelatrice in Hebes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uahirise.org/it/ESP_036927_1790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L’esposizione di rocce stratificate come questa è utile per determinare le tipologie di processi geologici che sono avvenuti in quest’area nel corso del tempo, mentre la frana e i depositi alluvionali ci dicono come la regione sia stata sottoposta ad erosione in tempi più recenti, fino al momento presente.</a:t>
            </a:r>
          </a:p>
        </p:txBody>
      </p:sp>
      <p:pic>
        <p:nvPicPr>
          <p:cNvPr id="102" name="ESP_036927_17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