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La superficie ghiacciata del Polo Nord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uahirise.org/it/ESP_036867_2655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Al Polo Nord di Marte c’è una calotta composta da strati di ghiaccio che arrivano fino a 2 chilometri di spessore, approssimativamente come la calotta di ghiaccio della Terra situata in Groenlandia e in Antartide. Questa immagine mostra una zona sulla superficie superiore della calotta polare tra depressioni e vaste pianure, generalmente lisce composte da un sottile strato di ghiaccio d’acqua purissima.</a:t>
            </a:r>
          </a:p>
        </p:txBody>
      </p:sp>
      <p:pic>
        <p:nvPicPr>
          <p:cNvPr id="102" name="ESP_036867_265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