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Ghiaccio preservato in un terreno scomparso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uahirise.org/it/ESP_036815_2330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superficie rialzata ha delle caratteristiche e un aspetto generale che assomiglia molto a quello del materiale espulso subito dopo essere stato espulso dal cratere a causa dell'impatto. Tale impatto probabilmente si è verificato in un periodo in cui la superficie di tutta la regione era allo stesso  livello della superficie in rilievo. Il materiale espulso è ricaduto nella parte di questa superficie vicino al cratere.</a:t>
            </a:r>
          </a:p>
        </p:txBody>
      </p:sp>
      <p:pic>
        <p:nvPicPr>
          <p:cNvPr id="102" name="ESP_036815_23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