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media/image2.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584200">
      <a:defRPr sz="2200">
        <a:latin typeface="Lucida Grande"/>
        <a:ea typeface="Lucida Grande"/>
        <a:cs typeface="Lucida Grande"/>
        <a:sym typeface="Lucida Grande"/>
      </a:defRPr>
    </a:lvl1pPr>
    <a:lvl2pPr indent="228600" defTabSz="584200">
      <a:defRPr sz="2200">
        <a:latin typeface="Lucida Grande"/>
        <a:ea typeface="Lucida Grande"/>
        <a:cs typeface="Lucida Grande"/>
        <a:sym typeface="Lucida Grande"/>
      </a:defRPr>
    </a:lvl2pPr>
    <a:lvl3pPr indent="457200" defTabSz="584200">
      <a:defRPr sz="2200">
        <a:latin typeface="Lucida Grande"/>
        <a:ea typeface="Lucida Grande"/>
        <a:cs typeface="Lucida Grande"/>
        <a:sym typeface="Lucida Grande"/>
      </a:defRPr>
    </a:lvl3pPr>
    <a:lvl4pPr indent="685800" defTabSz="584200">
      <a:defRPr sz="2200">
        <a:latin typeface="Lucida Grande"/>
        <a:ea typeface="Lucida Grande"/>
        <a:cs typeface="Lucida Grande"/>
        <a:sym typeface="Lucida Grande"/>
      </a:defRPr>
    </a:lvl4pPr>
    <a:lvl5pPr indent="914400" defTabSz="584200">
      <a:defRPr sz="2200">
        <a:latin typeface="Lucida Grande"/>
        <a:ea typeface="Lucida Grande"/>
        <a:cs typeface="Lucida Grande"/>
        <a:sym typeface="Lucida Grande"/>
      </a:defRPr>
    </a:lvl5pPr>
    <a:lvl6pPr indent="1143000" defTabSz="584200">
      <a:defRPr sz="2200">
        <a:latin typeface="Lucida Grande"/>
        <a:ea typeface="Lucida Grande"/>
        <a:cs typeface="Lucida Grande"/>
        <a:sym typeface="Lucida Grande"/>
      </a:defRPr>
    </a:lvl6pPr>
    <a:lvl7pPr indent="1371600" defTabSz="584200">
      <a:defRPr sz="2200">
        <a:latin typeface="Lucida Grande"/>
        <a:ea typeface="Lucida Grande"/>
        <a:cs typeface="Lucida Grande"/>
        <a:sym typeface="Lucida Grande"/>
      </a:defRPr>
    </a:lvl7pPr>
    <a:lvl8pPr indent="1600200" defTabSz="584200">
      <a:defRPr sz="2200">
        <a:latin typeface="Lucida Grande"/>
        <a:ea typeface="Lucida Grande"/>
        <a:cs typeface="Lucida Grande"/>
        <a:sym typeface="Lucida Grande"/>
      </a:defRPr>
    </a:lvl8pPr>
    <a:lvl9pPr indent="1828800" defTabSz="584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b="0" spc="0" sz="1800">
                <a:solidFill>
                  <a:srgbClr val="000000"/>
                </a:solidFill>
              </a:defRPr>
            </a:pPr>
            <a:r>
              <a:rPr b="1"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b="0" spc="0" sz="1800">
                <a:solidFill>
                  <a:srgbClr val="000000"/>
                </a:solidFill>
              </a:defRPr>
            </a:pPr>
            <a:r>
              <a:rPr b="1"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b="0" spc="0" sz="1800">
                <a:solidFill>
                  <a:srgbClr val="000000"/>
                </a:solidFill>
              </a:defRPr>
            </a:pPr>
            <a:r>
              <a:rPr b="1"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b="1" spc="-84" sz="8400">
          <a:solidFill>
            <a:srgbClr val="FCEFC5"/>
          </a:solidFill>
          <a:latin typeface="+mn-lt"/>
          <a:ea typeface="+mn-ea"/>
          <a:cs typeface="+mn-cs"/>
          <a:sym typeface="Arial Black"/>
        </a:defRPr>
      </a:lvl1pPr>
      <a:lvl2pPr indent="228600" algn="ctr" defTabSz="584200">
        <a:lnSpc>
          <a:spcPct val="70000"/>
        </a:lnSpc>
        <a:defRPr b="1" spc="-84" sz="8400">
          <a:solidFill>
            <a:srgbClr val="FCEFC5"/>
          </a:solidFill>
          <a:latin typeface="+mn-lt"/>
          <a:ea typeface="+mn-ea"/>
          <a:cs typeface="+mn-cs"/>
          <a:sym typeface="Arial Black"/>
        </a:defRPr>
      </a:lvl2pPr>
      <a:lvl3pPr indent="457200" algn="ctr" defTabSz="584200">
        <a:lnSpc>
          <a:spcPct val="70000"/>
        </a:lnSpc>
        <a:defRPr b="1" spc="-84" sz="8400">
          <a:solidFill>
            <a:srgbClr val="FCEFC5"/>
          </a:solidFill>
          <a:latin typeface="+mn-lt"/>
          <a:ea typeface="+mn-ea"/>
          <a:cs typeface="+mn-cs"/>
          <a:sym typeface="Arial Black"/>
        </a:defRPr>
      </a:lvl3pPr>
      <a:lvl4pPr indent="685800" algn="ctr" defTabSz="584200">
        <a:lnSpc>
          <a:spcPct val="70000"/>
        </a:lnSpc>
        <a:defRPr b="1" spc="-84" sz="8400">
          <a:solidFill>
            <a:srgbClr val="FCEFC5"/>
          </a:solidFill>
          <a:latin typeface="+mn-lt"/>
          <a:ea typeface="+mn-ea"/>
          <a:cs typeface="+mn-cs"/>
          <a:sym typeface="Arial Black"/>
        </a:defRPr>
      </a:lvl4pPr>
      <a:lvl5pPr indent="914400" algn="ctr" defTabSz="584200">
        <a:lnSpc>
          <a:spcPct val="70000"/>
        </a:lnSpc>
        <a:defRPr b="1" spc="-84" sz="8400">
          <a:solidFill>
            <a:srgbClr val="FCEFC5"/>
          </a:solidFill>
          <a:latin typeface="+mn-lt"/>
          <a:ea typeface="+mn-ea"/>
          <a:cs typeface="+mn-cs"/>
          <a:sym typeface="Arial Black"/>
        </a:defRPr>
      </a:lvl5pPr>
      <a:lvl6pPr indent="1143000" algn="ctr" defTabSz="584200">
        <a:lnSpc>
          <a:spcPct val="70000"/>
        </a:lnSpc>
        <a:defRPr b="1" spc="-84" sz="8400">
          <a:solidFill>
            <a:srgbClr val="FCEFC5"/>
          </a:solidFill>
          <a:latin typeface="+mn-lt"/>
          <a:ea typeface="+mn-ea"/>
          <a:cs typeface="+mn-cs"/>
          <a:sym typeface="Arial Black"/>
        </a:defRPr>
      </a:lvl6pPr>
      <a:lvl7pPr indent="1371600" algn="ctr" defTabSz="584200">
        <a:lnSpc>
          <a:spcPct val="70000"/>
        </a:lnSpc>
        <a:defRPr b="1" spc="-84" sz="8400">
          <a:solidFill>
            <a:srgbClr val="FCEFC5"/>
          </a:solidFill>
          <a:latin typeface="+mn-lt"/>
          <a:ea typeface="+mn-ea"/>
          <a:cs typeface="+mn-cs"/>
          <a:sym typeface="Arial Black"/>
        </a:defRPr>
      </a:lvl7pPr>
      <a:lvl8pPr indent="1600200" algn="ctr" defTabSz="584200">
        <a:lnSpc>
          <a:spcPct val="70000"/>
        </a:lnSpc>
        <a:defRPr b="1" spc="-84" sz="8400">
          <a:solidFill>
            <a:srgbClr val="FCEFC5"/>
          </a:solidFill>
          <a:latin typeface="+mn-lt"/>
          <a:ea typeface="+mn-ea"/>
          <a:cs typeface="+mn-cs"/>
          <a:sym typeface="Arial Black"/>
        </a:defRPr>
      </a:lvl8pPr>
      <a:lvl9pPr indent="1828800" algn="ctr" defTabSz="584200">
        <a:lnSpc>
          <a:spcPct val="70000"/>
        </a:lnSpc>
        <a:defRPr b="1"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b="1" spc="-18">
          <a:solidFill>
            <a:schemeClr val="tx1"/>
          </a:solidFill>
          <a:latin typeface="+mn-lt"/>
          <a:ea typeface="+mn-ea"/>
          <a:cs typeface="+mn-cs"/>
          <a:sym typeface="Arial Black"/>
        </a:defRPr>
      </a:lvl1pPr>
      <a:lvl2pPr indent="228600" algn="ctr" defTabSz="584200">
        <a:lnSpc>
          <a:spcPct val="70000"/>
        </a:lnSpc>
        <a:defRPr b="1" spc="-18">
          <a:solidFill>
            <a:schemeClr val="tx1"/>
          </a:solidFill>
          <a:latin typeface="+mn-lt"/>
          <a:ea typeface="+mn-ea"/>
          <a:cs typeface="+mn-cs"/>
          <a:sym typeface="Arial Black"/>
        </a:defRPr>
      </a:lvl2pPr>
      <a:lvl3pPr indent="457200" algn="ctr" defTabSz="584200">
        <a:lnSpc>
          <a:spcPct val="70000"/>
        </a:lnSpc>
        <a:defRPr b="1" spc="-18">
          <a:solidFill>
            <a:schemeClr val="tx1"/>
          </a:solidFill>
          <a:latin typeface="+mn-lt"/>
          <a:ea typeface="+mn-ea"/>
          <a:cs typeface="+mn-cs"/>
          <a:sym typeface="Arial Black"/>
        </a:defRPr>
      </a:lvl3pPr>
      <a:lvl4pPr indent="685800" algn="ctr" defTabSz="584200">
        <a:lnSpc>
          <a:spcPct val="70000"/>
        </a:lnSpc>
        <a:defRPr b="1" spc="-18">
          <a:solidFill>
            <a:schemeClr val="tx1"/>
          </a:solidFill>
          <a:latin typeface="+mn-lt"/>
          <a:ea typeface="+mn-ea"/>
          <a:cs typeface="+mn-cs"/>
          <a:sym typeface="Arial Black"/>
        </a:defRPr>
      </a:lvl4pPr>
      <a:lvl5pPr indent="914400" algn="ctr" defTabSz="584200">
        <a:lnSpc>
          <a:spcPct val="70000"/>
        </a:lnSpc>
        <a:defRPr b="1" spc="-18">
          <a:solidFill>
            <a:schemeClr val="tx1"/>
          </a:solidFill>
          <a:latin typeface="+mn-lt"/>
          <a:ea typeface="+mn-ea"/>
          <a:cs typeface="+mn-cs"/>
          <a:sym typeface="Arial Black"/>
        </a:defRPr>
      </a:lvl5pPr>
      <a:lvl6pPr indent="1143000" algn="ctr" defTabSz="584200">
        <a:lnSpc>
          <a:spcPct val="70000"/>
        </a:lnSpc>
        <a:defRPr b="1" spc="-18">
          <a:solidFill>
            <a:schemeClr val="tx1"/>
          </a:solidFill>
          <a:latin typeface="+mn-lt"/>
          <a:ea typeface="+mn-ea"/>
          <a:cs typeface="+mn-cs"/>
          <a:sym typeface="Arial Black"/>
        </a:defRPr>
      </a:lvl6pPr>
      <a:lvl7pPr indent="1371600" algn="ctr" defTabSz="584200">
        <a:lnSpc>
          <a:spcPct val="70000"/>
        </a:lnSpc>
        <a:defRPr b="1" spc="-18">
          <a:solidFill>
            <a:schemeClr val="tx1"/>
          </a:solidFill>
          <a:latin typeface="+mn-lt"/>
          <a:ea typeface="+mn-ea"/>
          <a:cs typeface="+mn-cs"/>
          <a:sym typeface="Arial Black"/>
        </a:defRPr>
      </a:lvl7pPr>
      <a:lvl8pPr indent="1600200" algn="ctr" defTabSz="584200">
        <a:lnSpc>
          <a:spcPct val="70000"/>
        </a:lnSpc>
        <a:defRPr b="1" spc="-18">
          <a:solidFill>
            <a:schemeClr val="tx1"/>
          </a:solidFill>
          <a:latin typeface="+mn-lt"/>
          <a:ea typeface="+mn-ea"/>
          <a:cs typeface="+mn-cs"/>
          <a:sym typeface="Arial Black"/>
        </a:defRPr>
      </a:lvl8pPr>
      <a:lvl9pPr indent="1828800" algn="ctr" defTabSz="584200">
        <a:lnSpc>
          <a:spcPct val="70000"/>
        </a:lnSpc>
        <a:defRPr b="1"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jpeg"/><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spc="0" sz="3600">
                <a:solidFill>
                  <a:srgbClr val="FFFFFF"/>
                </a:solidFill>
                <a:latin typeface="Helvetica"/>
                <a:ea typeface="Helvetica"/>
                <a:cs typeface="Helvetica"/>
                <a:sym typeface="Helvetica"/>
              </a:defRPr>
            </a:lvl1pPr>
          </a:lstStyle>
          <a:p>
            <a:pPr lvl="0">
              <a:defRPr b="0" sz="1800">
                <a:solidFill>
                  <a:srgbClr val="000000"/>
                </a:solidFill>
              </a:defRPr>
            </a:pPr>
            <a:r>
              <a:rPr b="1" sz="3600">
                <a:solidFill>
                  <a:srgbClr val="FFFFFF"/>
                </a:solidFill>
              </a:rPr>
              <a:t>Rocce che contengono acqua in Noctis Labyrinthus</a:t>
            </a:r>
          </a:p>
        </p:txBody>
      </p:sp>
      <p:sp>
        <p:nvSpPr>
          <p:cNvPr id="100" name="Shape 100"/>
          <p:cNvSpPr/>
          <p:nvPr/>
        </p:nvSpPr>
        <p:spPr>
          <a:xfrm>
            <a:off x="8546593" y="9283700"/>
            <a:ext cx="4267201" cy="381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uahirise.org/it/ESP_036598_1735</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Le rocce di colore chiaro che si vedono in questa immagine sono costituite da minerali che contengono acqua. Questi minerali idrofili vengono scoperti per mezzo dello strumento chiamato CRISM che accompagna HiRISE sulla sonda MRO. Combinando i dati spettrali provenienti da CRISM con le immagini ad alta risoluzione di HiRISE, gli scienziati sono in grado di fare ipotesi sul modo in cui l’acqua si è depositata e/o ha modificato queste rocce.</a:t>
            </a:r>
          </a:p>
        </p:txBody>
      </p:sp>
      <p:pic>
        <p:nvPicPr>
          <p:cNvPr id="102" name="ESP_036598_1735.jpg"/>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