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6436_264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Caduta di blocchi dai depositi stratificati del Polo Nord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uahirise.org/it/ESP_036436_2645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Confrontando questa immagine di HiRISE con un'osservazione risalente all’anno scorso notiamo uno dei processi che modificano l’NPLD: la caduta di blocchi. Qui il pendio è molto ripido e pieno di crepaggi, e un grande pezzo di ghiaccio è caduto lungo tale pendio e frantumandosi in numerosi pezzi.</a:t>
            </a:r>
          </a:p>
        </p:txBody>
      </p:sp>
      <p:pic>
        <p:nvPicPr>
          <p:cNvPr id="102" name="ESP_036436_264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