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36382_225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Spostamenti di materiale su un altopiano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uahirise.org/it/ESP_036382_2255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L'immagine sembra mostrare del materiale in movimento lungo il muro di un altopiano nella Deuteronilus Mensae. Inoltre notiamo una cresta a forma di acro alla fine della valle. La cresta potrebbe essere una morena di un ghiacciaio.</a:t>
            </a:r>
          </a:p>
        </p:txBody>
      </p:sp>
      <p:pic>
        <p:nvPicPr>
          <p:cNvPr id="102" name="ESP_036382_225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