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6376_216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Aspettando i diavoli di sabbia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uahirise.org/it/ESP_036376_2160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Questa ripresa ha avuto successo e mostra a nord un diavolo di sabbia di grandi dimensioni e ben definito e due meno formati al centro. I diavoli di sabbia vengono riconosciuti nelle immagini sia per il loro aspetto ‘a nuvola’ che per l’ombra che proiettano sulla superficie, dalla quale si può determinarne l’altezza.</a:t>
            </a:r>
          </a:p>
        </p:txBody>
      </p:sp>
      <p:pic>
        <p:nvPicPr>
          <p:cNvPr id="102" name="ESP_036376_2160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