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36099_2615.jpg" descr="ESP_036099_261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Questa immagine è stata ripresa durante l’inizio dell’estate del presente anno marziano. Il materiale di colore scuro è la sabbia che compone le dune. Nello spazio tra le dune, sono visibili il fondo roccioso brillante e ciò che rimane della brina non ancora del tutto sublimata. (NASA/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Questa immagine è stata ripresa durante l’inizio dell’estate del presente anno marziano. Il materiale di colore scuro è la sabbia che compone le dune. Nello spazio tra le dune, sono visibili il fondo roccioso brillante e ciò che rimane della brina non ancora del tutto sublimata. (NASA/JPL/University of Arizona)</a:t>
            </a:r>
          </a:p>
        </p:txBody>
      </p:sp>
      <p:sp>
        <p:nvSpPr>
          <p:cNvPr id="131" name="Ondulazioni e dune dal mutevole aspetto in Olympia Undae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Ondulazioni e dune dal mutevole aspetto in Olympia Undae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it/ESP_036099_2615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uahirise.org/it/ESP_036099_2615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