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Le dune attive della Nili Patera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uahirise.org/it/ESP_035603_1890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Nili Patera è uno dei campi di dune più attivi di Marte. Per tale motivo è continuamente monitorato da HiRISE tramite l’acquisizione di una nuova immagine ogni sei settimane circa. Monitorando le variazioni delle dune, possiamo determinare come i venti stagionali cambiano di anno in anno.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