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it/ESP_034084_1655" TargetMode="External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Cattura e rilascio delle dune su Marte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uahirise.org/it/ESP_034084_1655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Spesso su Marte si scoprono dune di sabbia all’interno dei crateri, che fanno sorgere la domanda: esse si formano da materiali sabbiosi contenuti nei crateri oppure questi ultimi sono semplicemente delle trappole per le dune che li incontrano sul loro cammino?</a:t>
            </a:r>
          </a:p>
        </p:txBody>
      </p:sp>
      <p:pic>
        <p:nvPicPr>
          <p:cNvPr id="102" name="ESP_034084_1655.jpg"/>
          <p:cNvPicPr/>
          <p:nvPr/>
        </p:nvPicPr>
        <p:blipFill>
          <a:blip r:embed="rId3">
            <a:extLst/>
          </a:blip>
          <a:srcRect l="0" t="20552" r="0" b="20520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