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Viavai di dune e migrazione di ondulazioni in Nili Patera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uahirise.org/it/ESP_028575_1890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Nili Patera è una regione di Marte nella quale le dune e le ondulazioni si spostano rapidamente. HiRISE continua a monitorare quest’area ogni paio di mesi per controllare i cambiamenti su scale stagionali e annuali.</a:t>
            </a:r>
          </a:p>
        </p:txBody>
      </p:sp>
      <p:pic>
        <p:nvPicPr>
          <p:cNvPr id="102" name="ESP_028575_189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