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20090_198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Flusso lavico vicino la base dell’Olympus Mons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uahirise.org/it/ESP_020090_1985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Questa immagine mostra un canale di lava, situato a est del più grande vulcano del sistema solare: Olympus Mons. Il canale sembra essere discontinuo, ovvero scompare più volte lungo tutta la sua lunghezza, ma in realtà, è probabile che il canale continui il suo percorso sotto la superficie come un tubo di lava.</a:t>
            </a:r>
          </a:p>
        </p:txBody>
      </p:sp>
      <p:pic>
        <p:nvPicPr>
          <p:cNvPr id="102" name="ESP_020090_1985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