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54663_2650.jpg" descr="ESP_054663_265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Eitt virkasta breytilega svæðið á Mars eru bröttu brúnirnar á setlögunum við norðurpólinn. Þessi mynd sýnir marga nýja ísjaka miðað við eldri myndir frá því í desember 2006. Hreyfimynd sýnir eitt dæmi, þar sem hluti af íshömrum hefur hrunið.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4" sz="17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Eitt virkasta breytilega svæðið á Mars eru bröttu brúnirnar á setlögunum við norðurpólinn. Þessi mynd sýnir marga nýja ísjaka miðað við eldri myndir frá því í desember 2006. Hreyfimynd sýnir eitt dæmi, þar sem hluti af íshömrum hefur hrunið.</a:t>
            </a:r>
          </a:p>
        </p:txBody>
      </p:sp>
      <p:sp>
        <p:nvSpPr>
          <p:cNvPr id="131" name="Ísjakaflóð!"/>
          <p:cNvSpPr txBox="1"/>
          <p:nvPr/>
        </p:nvSpPr>
        <p:spPr>
          <a:xfrm>
            <a:off x="542925" y="6699787"/>
            <a:ext cx="11773645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32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Ísjakaflóð!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is/ESP_054663_265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uahirise.org/is/ESP_054663_2650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