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026_1300.jpg" descr="ESP_054026_130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Giljadrög á sandöldum á Mars, eins og hér sést í Matara gígnum, hafa verið mjög virk og margar skriður fallið undanfarinn áratug. Skriðurnar falla venjulega þegar árstíðabundið hrím er til staðar í jarðveginum. 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Giljadrög á sandöldum á Mars, eins og hér sést í Matara gígnum, hafa verið mjög virk og margar skriður fallið undanfarinn áratug. Skriðurnar falla venjulega þegar árstíðabundið hrím er til staðar í jarðveginum. </a:t>
            </a:r>
            <a:br/>
            <a:r>
              <a:t>(NASA/JPL/University of Arizona)</a:t>
            </a:r>
          </a:p>
        </p:txBody>
      </p:sp>
      <p:sp>
        <p:nvSpPr>
          <p:cNvPr id="131" name="Giljadrög í Matara gígnum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Giljadrög í Matara gígnum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P_054026_130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uahirise.org/ESP_054026_1300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