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3670_2180.jpg" descr="ESP_053670_21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Á þessari mynd sést hringlaga gígur með þremur farvegum sem brjótast úr gígbarminum í suðurátt. Gígurinn hefur fyllst af seti og gæti hafa verið stöðuvatn í fyrndinni. Þegar vatnið tók að flæða yfir gígbarminn hefur rof fljótlega leitt til þess að farvegur myndaðist og vatnið tæmdist, að minnsta kosti að hlut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Á þessari mynd sést hringlaga gígur með þremur farvegum sem brjótast úr gígbarminum í suðurátt. Gígurinn hefur fyllst af seti og gæti hafa verið stöðuvatn í fyrndinni. Þegar vatnið tók að flæða yfir gígbarminn hefur rof fljótlega leitt til þess að farvegur myndaðist og vatnið tæmdist, að minnsta kosti að hluta.</a:t>
            </a:r>
            <a:br/>
            <a:r>
              <a:t>(NASA/JPL/University of Arizona)</a:t>
            </a:r>
          </a:p>
        </p:txBody>
      </p:sp>
      <p:sp>
        <p:nvSpPr>
          <p:cNvPr id="131" name="Þrír farvegir sem liggja úr gígvatni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Þrír farvegir sem liggja úr gígvatni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P_053670_218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uahirise.org/ESP_053670_2180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