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49028_2065.jpg" descr="ESP_049028_206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Efnið á botni þessa gígs virðist hafa runnið eins og ís og inniheldur dældir sem gætu verið af völdum þurrgufunar íss undir yfirborðinu. Yfirborðið er algerlega þakið ryki í dag. Hugsanlega var ís hér á einhverjum tímapunkti í fortíðinni en gæti hann verið enn til staðar á nokkru dýpi?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Efnið á botni þessa gígs virðist hafa runnið eins og ís og inniheldur dældir sem gætu verið af völdum þurrgufunar íss undir yfirborðinu. Yfirborðið er algerlega þakið ryki í dag. Hugsanlega var ís hér á einhverjum tímapunkti í fortíðinni en gæti hann verið enn til staðar á nokkru dýpi? (NASA/JPL/University of Arizona)</a:t>
            </a:r>
          </a:p>
        </p:txBody>
      </p:sp>
      <p:sp>
        <p:nvSpPr>
          <p:cNvPr id="131" name="Ísstraumur í gíg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Ísstraumur í gíg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ESP_049028_206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uahirise.org/ESP_049028_2065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