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Gigas Sulci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uahirise.org/is/ESP_040661_1890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Sulcus (eða sulci í fleirtölu) er skilgreint sem „hálfsamsíða hrukkur eða hryggir“. Þetta er aðeins lýsing á landformum sem gætu átt sér margvíslegan uppruna. 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